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70" r:id="rId4"/>
    <p:sldId id="265" r:id="rId5"/>
    <p:sldId id="266" r:id="rId6"/>
    <p:sldId id="259" r:id="rId7"/>
    <p:sldId id="272" r:id="rId8"/>
    <p:sldId id="267" r:id="rId9"/>
    <p:sldId id="261" r:id="rId10"/>
    <p:sldId id="274" r:id="rId11"/>
    <p:sldId id="273" r:id="rId12"/>
    <p:sldId id="268" r:id="rId13"/>
    <p:sldId id="262" r:id="rId14"/>
    <p:sldId id="275" r:id="rId15"/>
    <p:sldId id="269" r:id="rId16"/>
    <p:sldId id="263" r:id="rId17"/>
    <p:sldId id="277" r:id="rId18"/>
    <p:sldId id="276" r:id="rId19"/>
    <p:sldId id="278" r:id="rId20"/>
    <p:sldId id="281" r:id="rId21"/>
    <p:sldId id="282" r:id="rId22"/>
    <p:sldId id="284" r:id="rId23"/>
    <p:sldId id="283" r:id="rId24"/>
    <p:sldId id="264" r:id="rId25"/>
    <p:sldId id="279" r:id="rId26"/>
    <p:sldId id="260" r:id="rId27"/>
    <p:sldId id="280" r:id="rId28"/>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77" autoAdjust="0"/>
    <p:restoredTop sz="94660"/>
  </p:normalViewPr>
  <p:slideViewPr>
    <p:cSldViewPr snapToGrid="0">
      <p:cViewPr varScale="1">
        <p:scale>
          <a:sx n="61" d="100"/>
          <a:sy n="61" d="100"/>
        </p:scale>
        <p:origin x="108" y="3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a:t>Titelmasterformat durch Klicken bearbeiten</a:t>
            </a:r>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p>
            <a:fld id="{AB9BF121-BCC6-456D-8867-8EDE47A7E8BC}" type="datetimeFigureOut">
              <a:rPr lang="de-DE" smtClean="0"/>
              <a:t>09.11.2020</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CB49897-1AFC-4172-804B-7D1448E4A346}" type="slidenum">
              <a:rPr lang="de-DE" smtClean="0"/>
              <a:t>‹Nr.›</a:t>
            </a:fld>
            <a:endParaRPr lang="de-DE"/>
          </a:p>
        </p:txBody>
      </p:sp>
    </p:spTree>
    <p:extLst>
      <p:ext uri="{BB962C8B-B14F-4D97-AF65-F5344CB8AC3E}">
        <p14:creationId xmlns:p14="http://schemas.microsoft.com/office/powerpoint/2010/main" val="1789546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AB9BF121-BCC6-456D-8867-8EDE47A7E8BC}" type="datetimeFigureOut">
              <a:rPr lang="de-DE" smtClean="0"/>
              <a:t>09.11.2020</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CB49897-1AFC-4172-804B-7D1448E4A346}" type="slidenum">
              <a:rPr lang="de-DE" smtClean="0"/>
              <a:t>‹Nr.›</a:t>
            </a:fld>
            <a:endParaRPr lang="de-DE"/>
          </a:p>
        </p:txBody>
      </p:sp>
    </p:spTree>
    <p:extLst>
      <p:ext uri="{BB962C8B-B14F-4D97-AF65-F5344CB8AC3E}">
        <p14:creationId xmlns:p14="http://schemas.microsoft.com/office/powerpoint/2010/main" val="30086885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AB9BF121-BCC6-456D-8867-8EDE47A7E8BC}" type="datetimeFigureOut">
              <a:rPr lang="de-DE" smtClean="0"/>
              <a:t>09.11.2020</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CB49897-1AFC-4172-804B-7D1448E4A346}" type="slidenum">
              <a:rPr lang="de-DE" smtClean="0"/>
              <a:t>‹Nr.›</a:t>
            </a:fld>
            <a:endParaRPr lang="de-DE"/>
          </a:p>
        </p:txBody>
      </p:sp>
    </p:spTree>
    <p:extLst>
      <p:ext uri="{BB962C8B-B14F-4D97-AF65-F5344CB8AC3E}">
        <p14:creationId xmlns:p14="http://schemas.microsoft.com/office/powerpoint/2010/main" val="665733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AB9BF121-BCC6-456D-8867-8EDE47A7E8BC}" type="datetimeFigureOut">
              <a:rPr lang="de-DE" smtClean="0"/>
              <a:t>09.11.2020</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CB49897-1AFC-4172-804B-7D1448E4A346}" type="slidenum">
              <a:rPr lang="de-DE" smtClean="0"/>
              <a:t>‹Nr.›</a:t>
            </a:fld>
            <a:endParaRPr lang="de-DE"/>
          </a:p>
        </p:txBody>
      </p:sp>
    </p:spTree>
    <p:extLst>
      <p:ext uri="{BB962C8B-B14F-4D97-AF65-F5344CB8AC3E}">
        <p14:creationId xmlns:p14="http://schemas.microsoft.com/office/powerpoint/2010/main" val="37107385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a:t>Titelmasterformat durch Klicken bearbeiten</a:t>
            </a:r>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Formatvorlagen des Textmasters bearbeiten</a:t>
            </a:r>
          </a:p>
        </p:txBody>
      </p:sp>
      <p:sp>
        <p:nvSpPr>
          <p:cNvPr id="4" name="Datumsplatzhalter 3"/>
          <p:cNvSpPr>
            <a:spLocks noGrp="1"/>
          </p:cNvSpPr>
          <p:nvPr>
            <p:ph type="dt" sz="half" idx="10"/>
          </p:nvPr>
        </p:nvSpPr>
        <p:spPr/>
        <p:txBody>
          <a:bodyPr/>
          <a:lstStyle/>
          <a:p>
            <a:fld id="{AB9BF121-BCC6-456D-8867-8EDE47A7E8BC}" type="datetimeFigureOut">
              <a:rPr lang="de-DE" smtClean="0"/>
              <a:t>09.11.2020</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CB49897-1AFC-4172-804B-7D1448E4A346}" type="slidenum">
              <a:rPr lang="de-DE" smtClean="0"/>
              <a:t>‹Nr.›</a:t>
            </a:fld>
            <a:endParaRPr lang="de-DE"/>
          </a:p>
        </p:txBody>
      </p:sp>
    </p:spTree>
    <p:extLst>
      <p:ext uri="{BB962C8B-B14F-4D97-AF65-F5344CB8AC3E}">
        <p14:creationId xmlns:p14="http://schemas.microsoft.com/office/powerpoint/2010/main" val="7582874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838200" y="1825625"/>
            <a:ext cx="5181600" cy="435133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72200" y="1825625"/>
            <a:ext cx="5181600" cy="435133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AB9BF121-BCC6-456D-8867-8EDE47A7E8BC}" type="datetimeFigureOut">
              <a:rPr lang="de-DE" smtClean="0"/>
              <a:t>09.11.2020</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CB49897-1AFC-4172-804B-7D1448E4A346}" type="slidenum">
              <a:rPr lang="de-DE" smtClean="0"/>
              <a:t>‹Nr.›</a:t>
            </a:fld>
            <a:endParaRPr lang="de-DE"/>
          </a:p>
        </p:txBody>
      </p:sp>
    </p:spTree>
    <p:extLst>
      <p:ext uri="{BB962C8B-B14F-4D97-AF65-F5344CB8AC3E}">
        <p14:creationId xmlns:p14="http://schemas.microsoft.com/office/powerpoint/2010/main" val="12991444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a:t>Titelmasterformat durch Klicken bearbeiten</a:t>
            </a:r>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4" name="Inhaltsplatzhalter 3"/>
          <p:cNvSpPr>
            <a:spLocks noGrp="1"/>
          </p:cNvSpPr>
          <p:nvPr>
            <p:ph sz="half" idx="2"/>
          </p:nvPr>
        </p:nvSpPr>
        <p:spPr>
          <a:xfrm>
            <a:off x="839788" y="2505075"/>
            <a:ext cx="5157787" cy="368458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AB9BF121-BCC6-456D-8867-8EDE47A7E8BC}" type="datetimeFigureOut">
              <a:rPr lang="de-DE" smtClean="0"/>
              <a:t>09.11.2020</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0CB49897-1AFC-4172-804B-7D1448E4A346}" type="slidenum">
              <a:rPr lang="de-DE" smtClean="0"/>
              <a:t>‹Nr.›</a:t>
            </a:fld>
            <a:endParaRPr lang="de-DE"/>
          </a:p>
        </p:txBody>
      </p:sp>
    </p:spTree>
    <p:extLst>
      <p:ext uri="{BB962C8B-B14F-4D97-AF65-F5344CB8AC3E}">
        <p14:creationId xmlns:p14="http://schemas.microsoft.com/office/powerpoint/2010/main" val="18849755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AB9BF121-BCC6-456D-8867-8EDE47A7E8BC}" type="datetimeFigureOut">
              <a:rPr lang="de-DE" smtClean="0"/>
              <a:t>09.11.2020</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0CB49897-1AFC-4172-804B-7D1448E4A346}" type="slidenum">
              <a:rPr lang="de-DE" smtClean="0"/>
              <a:t>‹Nr.›</a:t>
            </a:fld>
            <a:endParaRPr lang="de-DE"/>
          </a:p>
        </p:txBody>
      </p:sp>
    </p:spTree>
    <p:extLst>
      <p:ext uri="{BB962C8B-B14F-4D97-AF65-F5344CB8AC3E}">
        <p14:creationId xmlns:p14="http://schemas.microsoft.com/office/powerpoint/2010/main" val="13296957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AB9BF121-BCC6-456D-8867-8EDE47A7E8BC}" type="datetimeFigureOut">
              <a:rPr lang="de-DE" smtClean="0"/>
              <a:t>09.11.2020</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0CB49897-1AFC-4172-804B-7D1448E4A346}" type="slidenum">
              <a:rPr lang="de-DE" smtClean="0"/>
              <a:t>‹Nr.›</a:t>
            </a:fld>
            <a:endParaRPr lang="de-DE"/>
          </a:p>
        </p:txBody>
      </p:sp>
    </p:spTree>
    <p:extLst>
      <p:ext uri="{BB962C8B-B14F-4D97-AF65-F5344CB8AC3E}">
        <p14:creationId xmlns:p14="http://schemas.microsoft.com/office/powerpoint/2010/main" val="4443692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Formatvorlagen des Textmasters bearbeiten</a:t>
            </a:r>
          </a:p>
        </p:txBody>
      </p:sp>
      <p:sp>
        <p:nvSpPr>
          <p:cNvPr id="5" name="Datumsplatzhalter 4"/>
          <p:cNvSpPr>
            <a:spLocks noGrp="1"/>
          </p:cNvSpPr>
          <p:nvPr>
            <p:ph type="dt" sz="half" idx="10"/>
          </p:nvPr>
        </p:nvSpPr>
        <p:spPr/>
        <p:txBody>
          <a:bodyPr/>
          <a:lstStyle/>
          <a:p>
            <a:fld id="{AB9BF121-BCC6-456D-8867-8EDE47A7E8BC}" type="datetimeFigureOut">
              <a:rPr lang="de-DE" smtClean="0"/>
              <a:t>09.11.2020</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CB49897-1AFC-4172-804B-7D1448E4A346}" type="slidenum">
              <a:rPr lang="de-DE" smtClean="0"/>
              <a:t>‹Nr.›</a:t>
            </a:fld>
            <a:endParaRPr lang="de-DE"/>
          </a:p>
        </p:txBody>
      </p:sp>
    </p:spTree>
    <p:extLst>
      <p:ext uri="{BB962C8B-B14F-4D97-AF65-F5344CB8AC3E}">
        <p14:creationId xmlns:p14="http://schemas.microsoft.com/office/powerpoint/2010/main" val="42388355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Formatvorlagen des Textmasters bearbeiten</a:t>
            </a:r>
          </a:p>
        </p:txBody>
      </p:sp>
      <p:sp>
        <p:nvSpPr>
          <p:cNvPr id="5" name="Datumsplatzhalter 4"/>
          <p:cNvSpPr>
            <a:spLocks noGrp="1"/>
          </p:cNvSpPr>
          <p:nvPr>
            <p:ph type="dt" sz="half" idx="10"/>
          </p:nvPr>
        </p:nvSpPr>
        <p:spPr/>
        <p:txBody>
          <a:bodyPr/>
          <a:lstStyle/>
          <a:p>
            <a:fld id="{AB9BF121-BCC6-456D-8867-8EDE47A7E8BC}" type="datetimeFigureOut">
              <a:rPr lang="de-DE" smtClean="0"/>
              <a:t>09.11.2020</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CB49897-1AFC-4172-804B-7D1448E4A346}" type="slidenum">
              <a:rPr lang="de-DE" smtClean="0"/>
              <a:t>‹Nr.›</a:t>
            </a:fld>
            <a:endParaRPr lang="de-DE"/>
          </a:p>
        </p:txBody>
      </p:sp>
    </p:spTree>
    <p:extLst>
      <p:ext uri="{BB962C8B-B14F-4D97-AF65-F5344CB8AC3E}">
        <p14:creationId xmlns:p14="http://schemas.microsoft.com/office/powerpoint/2010/main" val="28025994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9BF121-BCC6-456D-8867-8EDE47A7E8BC}" type="datetimeFigureOut">
              <a:rPr lang="de-DE" smtClean="0"/>
              <a:t>09.11.2020</a:t>
            </a:fld>
            <a:endParaRPr lang="de-DE"/>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B49897-1AFC-4172-804B-7D1448E4A346}" type="slidenum">
              <a:rPr lang="de-DE" smtClean="0"/>
              <a:t>‹Nr.›</a:t>
            </a:fld>
            <a:endParaRPr lang="de-DE"/>
          </a:p>
        </p:txBody>
      </p:sp>
    </p:spTree>
    <p:extLst>
      <p:ext uri="{BB962C8B-B14F-4D97-AF65-F5344CB8AC3E}">
        <p14:creationId xmlns:p14="http://schemas.microsoft.com/office/powerpoint/2010/main" val="1170643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image" Target="../media/image6.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097973" y="592283"/>
            <a:ext cx="9144000" cy="1887538"/>
          </a:xfrm>
        </p:spPr>
        <p:txBody>
          <a:bodyPr/>
          <a:lstStyle/>
          <a:p>
            <a:r>
              <a:rPr lang="de-DE" dirty="0"/>
              <a:t>CPA-Gottesdienst</a:t>
            </a:r>
            <a:br>
              <a:rPr lang="de-DE" dirty="0"/>
            </a:br>
            <a:r>
              <a:rPr lang="de-DE" dirty="0"/>
              <a:t>17.10.2020</a:t>
            </a:r>
          </a:p>
        </p:txBody>
      </p:sp>
      <p:sp>
        <p:nvSpPr>
          <p:cNvPr id="3" name="Untertitel 2"/>
          <p:cNvSpPr>
            <a:spLocks noGrp="1"/>
          </p:cNvSpPr>
          <p:nvPr>
            <p:ph type="subTitle" idx="1"/>
          </p:nvPr>
        </p:nvSpPr>
        <p:spPr/>
        <p:txBody>
          <a:bodyPr>
            <a:normAutofit/>
          </a:bodyPr>
          <a:lstStyle/>
          <a:p>
            <a:r>
              <a:rPr lang="de-DE" sz="6000" b="1" dirty="0"/>
              <a:t>Wenn ich vor Gott stehe</a:t>
            </a:r>
          </a:p>
        </p:txBody>
      </p:sp>
      <p:pic>
        <p:nvPicPr>
          <p:cNvPr id="4" name="Grafik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6447" y="528929"/>
            <a:ext cx="2671471" cy="2671471"/>
          </a:xfrm>
          <a:prstGeom prst="rect">
            <a:avLst/>
          </a:prstGeom>
        </p:spPr>
      </p:pic>
    </p:spTree>
    <p:extLst>
      <p:ext uri="{BB962C8B-B14F-4D97-AF65-F5344CB8AC3E}">
        <p14:creationId xmlns:p14="http://schemas.microsoft.com/office/powerpoint/2010/main" val="27000585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nhaltsplatzhalt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69971"/>
          </a:xfrm>
        </p:spPr>
      </p:pic>
      <p:sp>
        <p:nvSpPr>
          <p:cNvPr id="2" name="Titel 1"/>
          <p:cNvSpPr>
            <a:spLocks noGrp="1"/>
          </p:cNvSpPr>
          <p:nvPr>
            <p:ph type="title"/>
          </p:nvPr>
        </p:nvSpPr>
        <p:spPr>
          <a:xfrm>
            <a:off x="2276475" y="-168274"/>
            <a:ext cx="5905500" cy="1644650"/>
          </a:xfrm>
        </p:spPr>
        <p:txBody>
          <a:bodyPr/>
          <a:lstStyle/>
          <a:p>
            <a:pPr algn="ctr"/>
            <a:r>
              <a:rPr lang="de-DE" b="1" dirty="0"/>
              <a:t>Wenn ich vor Gott stehe</a:t>
            </a:r>
            <a:br>
              <a:rPr lang="de-DE" b="1" dirty="0"/>
            </a:br>
            <a:r>
              <a:rPr lang="de-DE" b="1" dirty="0"/>
              <a:t>Dankbarkeit und Klage</a:t>
            </a:r>
          </a:p>
        </p:txBody>
      </p:sp>
    </p:spTree>
    <p:extLst>
      <p:ext uri="{BB962C8B-B14F-4D97-AF65-F5344CB8AC3E}">
        <p14:creationId xmlns:p14="http://schemas.microsoft.com/office/powerpoint/2010/main" val="248222082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Grafik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46091" y="1291140"/>
            <a:ext cx="8432994" cy="5621996"/>
          </a:xfrm>
          <a:prstGeom prst="rect">
            <a:avLst/>
          </a:prstGeom>
        </p:spPr>
      </p:pic>
      <p:sp>
        <p:nvSpPr>
          <p:cNvPr id="2" name="Titel 1"/>
          <p:cNvSpPr>
            <a:spLocks noGrp="1"/>
          </p:cNvSpPr>
          <p:nvPr>
            <p:ph type="title"/>
          </p:nvPr>
        </p:nvSpPr>
        <p:spPr/>
        <p:txBody>
          <a:bodyPr/>
          <a:lstStyle/>
          <a:p>
            <a:r>
              <a:rPr lang="de-DE" b="1" dirty="0"/>
              <a:t>Klage</a:t>
            </a:r>
          </a:p>
        </p:txBody>
      </p:sp>
      <p:sp>
        <p:nvSpPr>
          <p:cNvPr id="3" name="Inhaltsplatzhalter 2"/>
          <p:cNvSpPr>
            <a:spLocks noGrp="1"/>
          </p:cNvSpPr>
          <p:nvPr>
            <p:ph idx="1"/>
          </p:nvPr>
        </p:nvSpPr>
        <p:spPr/>
        <p:txBody>
          <a:bodyPr/>
          <a:lstStyle/>
          <a:p>
            <a:r>
              <a:rPr lang="de-DE" dirty="0"/>
              <a:t>Psalm 13, 11 - 5</a:t>
            </a:r>
          </a:p>
        </p:txBody>
      </p:sp>
      <p:grpSp>
        <p:nvGrpSpPr>
          <p:cNvPr id="4" name="Gruppieren 3"/>
          <p:cNvGrpSpPr>
            <a:grpSpLocks noChangeAspect="1"/>
          </p:cNvGrpSpPr>
          <p:nvPr/>
        </p:nvGrpSpPr>
        <p:grpSpPr>
          <a:xfrm rot="13481589">
            <a:off x="2398478" y="525467"/>
            <a:ext cx="10895330" cy="11302998"/>
            <a:chOff x="0" y="-198976"/>
            <a:chExt cx="4540573" cy="4712106"/>
          </a:xfrm>
        </p:grpSpPr>
        <p:sp>
          <p:nvSpPr>
            <p:cNvPr id="5" name="Ellipse 4"/>
            <p:cNvSpPr/>
            <p:nvPr/>
          </p:nvSpPr>
          <p:spPr>
            <a:xfrm>
              <a:off x="0" y="65188"/>
              <a:ext cx="4320000" cy="4320000"/>
            </a:xfrm>
            <a:prstGeom prst="ellipse">
              <a:avLst/>
            </a:prstGeom>
            <a:solidFill>
              <a:schemeClr val="bg1"/>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sz="4000"/>
            </a:p>
          </p:txBody>
        </p:sp>
        <p:cxnSp>
          <p:nvCxnSpPr>
            <p:cNvPr id="6" name="Gerader Verbinder 5"/>
            <p:cNvCxnSpPr/>
            <p:nvPr/>
          </p:nvCxnSpPr>
          <p:spPr>
            <a:xfrm>
              <a:off x="2160000" y="65188"/>
              <a:ext cx="0" cy="4320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Gerader Verbinder 6"/>
            <p:cNvCxnSpPr/>
            <p:nvPr/>
          </p:nvCxnSpPr>
          <p:spPr>
            <a:xfrm>
              <a:off x="0" y="2225188"/>
              <a:ext cx="4320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8" name="Textfeld 9"/>
            <p:cNvSpPr txBox="1"/>
            <p:nvPr/>
          </p:nvSpPr>
          <p:spPr>
            <a:xfrm rot="18847731">
              <a:off x="-361246" y="734460"/>
              <a:ext cx="2259468" cy="392596"/>
            </a:xfrm>
            <a:prstGeom prst="rect">
              <a:avLst/>
            </a:prstGeom>
            <a:noFill/>
          </p:spPr>
          <p:txBody>
            <a:bodyPr wrap="square" rtlCol="0">
              <a:spAutoFit/>
            </a:bodyPr>
            <a:lstStyle/>
            <a:p>
              <a:pPr algn="ctr">
                <a:lnSpc>
                  <a:spcPct val="107000"/>
                </a:lnSpc>
                <a:spcAft>
                  <a:spcPts val="0"/>
                </a:spcAft>
              </a:pPr>
              <a:r>
                <a:rPr lang="de-DE" sz="5400" b="1" kern="12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Dankbarkeit</a:t>
              </a:r>
              <a:endParaRPr lang="de-DE" sz="24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9" name="Textfeld 12"/>
            <p:cNvSpPr txBox="1"/>
            <p:nvPr/>
          </p:nvSpPr>
          <p:spPr>
            <a:xfrm rot="2669038">
              <a:off x="2532723" y="743220"/>
              <a:ext cx="2007850" cy="392732"/>
            </a:xfrm>
            <a:prstGeom prst="rect">
              <a:avLst/>
            </a:prstGeom>
            <a:noFill/>
          </p:spPr>
          <p:txBody>
            <a:bodyPr wrap="square" rtlCol="0">
              <a:spAutoFit/>
            </a:bodyPr>
            <a:lstStyle/>
            <a:p>
              <a:pPr algn="ctr">
                <a:lnSpc>
                  <a:spcPct val="107000"/>
                </a:lnSpc>
                <a:spcAft>
                  <a:spcPts val="0"/>
                </a:spcAft>
              </a:pPr>
              <a:r>
                <a:rPr lang="de-DE" sz="5400" b="1" kern="12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Anbetung</a:t>
              </a:r>
              <a:endParaRPr lang="de-DE" sz="24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 name="Textfeld 13"/>
            <p:cNvSpPr txBox="1"/>
            <p:nvPr/>
          </p:nvSpPr>
          <p:spPr>
            <a:xfrm rot="8062099">
              <a:off x="3019512" y="3477138"/>
              <a:ext cx="1098499" cy="392596"/>
            </a:xfrm>
            <a:prstGeom prst="rect">
              <a:avLst/>
            </a:prstGeom>
            <a:noFill/>
          </p:spPr>
          <p:txBody>
            <a:bodyPr wrap="square" rtlCol="0">
              <a:spAutoFit/>
            </a:bodyPr>
            <a:lstStyle/>
            <a:p>
              <a:pPr algn="ctr">
                <a:lnSpc>
                  <a:spcPct val="107000"/>
                </a:lnSpc>
                <a:spcAft>
                  <a:spcPts val="0"/>
                </a:spcAft>
              </a:pPr>
              <a:r>
                <a:rPr lang="de-DE" sz="5400" b="1" kern="12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Klage</a:t>
              </a:r>
              <a:endParaRPr lang="de-DE" sz="24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1" name="Textfeld 14"/>
            <p:cNvSpPr txBox="1"/>
            <p:nvPr/>
          </p:nvSpPr>
          <p:spPr>
            <a:xfrm rot="13504218">
              <a:off x="-185594" y="3396210"/>
              <a:ext cx="1841244" cy="392596"/>
            </a:xfrm>
            <a:prstGeom prst="rect">
              <a:avLst/>
            </a:prstGeom>
            <a:noFill/>
          </p:spPr>
          <p:txBody>
            <a:bodyPr wrap="square" rtlCol="0">
              <a:spAutoFit/>
            </a:bodyPr>
            <a:lstStyle/>
            <a:p>
              <a:pPr algn="ctr">
                <a:lnSpc>
                  <a:spcPct val="107000"/>
                </a:lnSpc>
                <a:spcAft>
                  <a:spcPts val="0"/>
                </a:spcAft>
              </a:pPr>
              <a:r>
                <a:rPr lang="de-DE" sz="5400" b="1" kern="12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Fürbitte</a:t>
              </a:r>
              <a:endParaRPr lang="de-DE" sz="2400">
                <a:effectLst/>
                <a:latin typeface="Calibri" panose="020F0502020204030204" pitchFamily="34" charset="0"/>
                <a:ea typeface="Calibri" panose="020F0502020204030204" pitchFamily="34" charset="0"/>
                <a:cs typeface="Times New Roman" panose="02020603050405020304" pitchFamily="18" charset="0"/>
              </a:endParaRPr>
            </a:p>
          </p:txBody>
        </p:sp>
      </p:grpSp>
      <p:pic>
        <p:nvPicPr>
          <p:cNvPr id="13" name="Grafik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4349" y="4298156"/>
            <a:ext cx="2219325" cy="2219325"/>
          </a:xfrm>
          <a:prstGeom prst="rect">
            <a:avLst/>
          </a:prstGeom>
        </p:spPr>
      </p:pic>
    </p:spTree>
    <p:extLst>
      <p:ext uri="{BB962C8B-B14F-4D97-AF65-F5344CB8AC3E}">
        <p14:creationId xmlns:p14="http://schemas.microsoft.com/office/powerpoint/2010/main" val="2627252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Grafik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54500" y="2336551"/>
            <a:ext cx="7937500" cy="4470400"/>
          </a:xfrm>
          <a:prstGeom prst="rect">
            <a:avLst/>
          </a:prstGeom>
        </p:spPr>
      </p:pic>
      <p:sp>
        <p:nvSpPr>
          <p:cNvPr id="2" name="Titel 1"/>
          <p:cNvSpPr>
            <a:spLocks noGrp="1"/>
          </p:cNvSpPr>
          <p:nvPr>
            <p:ph type="title"/>
          </p:nvPr>
        </p:nvSpPr>
        <p:spPr/>
        <p:txBody>
          <a:bodyPr/>
          <a:lstStyle/>
          <a:p>
            <a:r>
              <a:rPr lang="de-DE" b="1" dirty="0"/>
              <a:t>Dankbarkeit</a:t>
            </a:r>
          </a:p>
        </p:txBody>
      </p:sp>
      <p:sp>
        <p:nvSpPr>
          <p:cNvPr id="3" name="Inhaltsplatzhalter 2"/>
          <p:cNvSpPr>
            <a:spLocks noGrp="1"/>
          </p:cNvSpPr>
          <p:nvPr>
            <p:ph idx="1"/>
          </p:nvPr>
        </p:nvSpPr>
        <p:spPr/>
        <p:txBody>
          <a:bodyPr/>
          <a:lstStyle/>
          <a:p>
            <a:r>
              <a:rPr lang="de-DE" dirty="0"/>
              <a:t>Lukas 17, 11 – 19</a:t>
            </a:r>
          </a:p>
        </p:txBody>
      </p:sp>
      <p:pic>
        <p:nvPicPr>
          <p:cNvPr id="13" name="Grafik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4349" y="4298156"/>
            <a:ext cx="2219325" cy="2219325"/>
          </a:xfrm>
          <a:prstGeom prst="rect">
            <a:avLst/>
          </a:prstGeom>
        </p:spPr>
      </p:pic>
    </p:spTree>
    <p:extLst>
      <p:ext uri="{BB962C8B-B14F-4D97-AF65-F5344CB8AC3E}">
        <p14:creationId xmlns:p14="http://schemas.microsoft.com/office/powerpoint/2010/main" val="17181758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145473" y="114300"/>
            <a:ext cx="11907982" cy="6062663"/>
          </a:xfrm>
        </p:spPr>
        <p:txBody>
          <a:bodyPr/>
          <a:lstStyle/>
          <a:p>
            <a:pPr marL="1339850" indent="-1339850">
              <a:buNone/>
            </a:pPr>
            <a:r>
              <a:rPr lang="de-DE" dirty="0"/>
              <a:t>Refrain:  	Sing mit mir ein Halleluja, sing mit mir ein Dankeschön; </a:t>
            </a:r>
            <a:br>
              <a:rPr lang="de-DE" dirty="0"/>
            </a:br>
            <a:r>
              <a:rPr lang="de-DE" dirty="0"/>
              <a:t>denn im Danken da liegt Segen, und im Danken preis ich ihn.</a:t>
            </a:r>
          </a:p>
          <a:p>
            <a:pPr marL="1074738" indent="-1074738">
              <a:buNone/>
            </a:pPr>
            <a:r>
              <a:rPr lang="de-DE" dirty="0"/>
              <a:t>1. + 2.  	Für die Ruhe in der Nacht, für die Sonne, die mir lacht, für die Luft, die mir den Atem gibt. Für die Freude, die ich hab, für die Liebe jeden Tag, die aus seiner großen Gnade quillt.</a:t>
            </a:r>
          </a:p>
          <a:p>
            <a:pPr marL="1074738" indent="-1074738">
              <a:buNone/>
            </a:pPr>
            <a:r>
              <a:rPr lang="de-DE" dirty="0"/>
              <a:t>3. + 4. 	Für das Wunder, das geschah, dort am Kreuz auf Golgatha, als er starb, damit ich leben kann. Dafür, dass er auferstand und der Hölle Macht gebannt, dafür, dass er mich hat neu gemacht.</a:t>
            </a:r>
          </a:p>
          <a:p>
            <a:pPr marL="1074738" indent="-1074738">
              <a:buNone/>
            </a:pPr>
            <a:r>
              <a:rPr lang="de-DE" dirty="0"/>
              <a:t>5.	Dafür, dass er heut noch lebt und mir treu zur Seite steht, dafür dass mich seine Liebe trägt.</a:t>
            </a:r>
          </a:p>
          <a:p>
            <a:r>
              <a:rPr lang="de-DE" dirty="0"/>
              <a:t>CPA 26</a:t>
            </a:r>
          </a:p>
        </p:txBody>
      </p:sp>
      <p:pic>
        <p:nvPicPr>
          <p:cNvPr id="4" name="Grafik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47125" y="4105275"/>
            <a:ext cx="8244875" cy="2752725"/>
          </a:xfrm>
          <a:prstGeom prst="rect">
            <a:avLst/>
          </a:prstGeom>
        </p:spPr>
      </p:pic>
      <p:pic>
        <p:nvPicPr>
          <p:cNvPr id="5" name="Grafik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81124" y="4441031"/>
            <a:ext cx="2219325" cy="2219325"/>
          </a:xfrm>
          <a:prstGeom prst="rect">
            <a:avLst/>
          </a:prstGeom>
        </p:spPr>
      </p:pic>
    </p:spTree>
    <p:extLst>
      <p:ext uri="{BB962C8B-B14F-4D97-AF65-F5344CB8AC3E}">
        <p14:creationId xmlns:p14="http://schemas.microsoft.com/office/powerpoint/2010/main" val="303318715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Grafik 1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4349" y="4298156"/>
            <a:ext cx="2219325" cy="2219325"/>
          </a:xfrm>
          <a:prstGeom prst="rect">
            <a:avLst/>
          </a:prstGeom>
        </p:spPr>
      </p:pic>
      <p:pic>
        <p:nvPicPr>
          <p:cNvPr id="12" name="Grafik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54500" y="2336551"/>
            <a:ext cx="7937500" cy="4470400"/>
          </a:xfrm>
          <a:prstGeom prst="rect">
            <a:avLst/>
          </a:prstGeom>
        </p:spPr>
      </p:pic>
      <p:sp>
        <p:nvSpPr>
          <p:cNvPr id="2" name="Titel 1"/>
          <p:cNvSpPr>
            <a:spLocks noGrp="1"/>
          </p:cNvSpPr>
          <p:nvPr>
            <p:ph type="title"/>
          </p:nvPr>
        </p:nvSpPr>
        <p:spPr/>
        <p:txBody>
          <a:bodyPr/>
          <a:lstStyle/>
          <a:p>
            <a:r>
              <a:rPr lang="de-DE" b="1" dirty="0"/>
              <a:t>Dankbarkeit</a:t>
            </a:r>
          </a:p>
        </p:txBody>
      </p:sp>
      <p:sp>
        <p:nvSpPr>
          <p:cNvPr id="3" name="Inhaltsplatzhalter 2"/>
          <p:cNvSpPr>
            <a:spLocks noGrp="1"/>
          </p:cNvSpPr>
          <p:nvPr>
            <p:ph idx="1"/>
          </p:nvPr>
        </p:nvSpPr>
        <p:spPr/>
        <p:txBody>
          <a:bodyPr/>
          <a:lstStyle/>
          <a:p>
            <a:r>
              <a:rPr lang="de-DE" dirty="0"/>
              <a:t>Lukas 17, 11 – 19</a:t>
            </a:r>
          </a:p>
        </p:txBody>
      </p:sp>
      <p:grpSp>
        <p:nvGrpSpPr>
          <p:cNvPr id="4" name="Gruppieren 3"/>
          <p:cNvGrpSpPr>
            <a:grpSpLocks noChangeAspect="1"/>
          </p:cNvGrpSpPr>
          <p:nvPr/>
        </p:nvGrpSpPr>
        <p:grpSpPr>
          <a:xfrm rot="2791138">
            <a:off x="2398478" y="525467"/>
            <a:ext cx="10895330" cy="11302998"/>
            <a:chOff x="0" y="-198976"/>
            <a:chExt cx="4540573" cy="4712106"/>
          </a:xfrm>
        </p:grpSpPr>
        <p:sp>
          <p:nvSpPr>
            <p:cNvPr id="5" name="Ellipse 4"/>
            <p:cNvSpPr/>
            <p:nvPr/>
          </p:nvSpPr>
          <p:spPr>
            <a:xfrm>
              <a:off x="0" y="65188"/>
              <a:ext cx="4320000" cy="4320000"/>
            </a:xfrm>
            <a:prstGeom prst="ellipse">
              <a:avLst/>
            </a:prstGeom>
            <a:solidFill>
              <a:schemeClr val="bg1"/>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sz="4000"/>
            </a:p>
          </p:txBody>
        </p:sp>
        <p:cxnSp>
          <p:nvCxnSpPr>
            <p:cNvPr id="6" name="Gerader Verbinder 5"/>
            <p:cNvCxnSpPr/>
            <p:nvPr/>
          </p:nvCxnSpPr>
          <p:spPr>
            <a:xfrm>
              <a:off x="2160000" y="65188"/>
              <a:ext cx="0" cy="4320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Gerader Verbinder 6"/>
            <p:cNvCxnSpPr/>
            <p:nvPr/>
          </p:nvCxnSpPr>
          <p:spPr>
            <a:xfrm>
              <a:off x="0" y="2225188"/>
              <a:ext cx="4320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8" name="Textfeld 9"/>
            <p:cNvSpPr txBox="1"/>
            <p:nvPr/>
          </p:nvSpPr>
          <p:spPr>
            <a:xfrm rot="18847731">
              <a:off x="-361246" y="734460"/>
              <a:ext cx="2259468" cy="392596"/>
            </a:xfrm>
            <a:prstGeom prst="rect">
              <a:avLst/>
            </a:prstGeom>
            <a:noFill/>
          </p:spPr>
          <p:txBody>
            <a:bodyPr wrap="square" rtlCol="0">
              <a:spAutoFit/>
            </a:bodyPr>
            <a:lstStyle/>
            <a:p>
              <a:pPr algn="ctr">
                <a:lnSpc>
                  <a:spcPct val="107000"/>
                </a:lnSpc>
                <a:spcAft>
                  <a:spcPts val="0"/>
                </a:spcAft>
              </a:pPr>
              <a:r>
                <a:rPr lang="de-DE" sz="5400" b="1" kern="12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Dankbarkeit</a:t>
              </a:r>
              <a:endParaRPr lang="de-DE" sz="24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9" name="Textfeld 12"/>
            <p:cNvSpPr txBox="1"/>
            <p:nvPr/>
          </p:nvSpPr>
          <p:spPr>
            <a:xfrm rot="2669038">
              <a:off x="2532723" y="743220"/>
              <a:ext cx="2007850" cy="392732"/>
            </a:xfrm>
            <a:prstGeom prst="rect">
              <a:avLst/>
            </a:prstGeom>
            <a:noFill/>
          </p:spPr>
          <p:txBody>
            <a:bodyPr wrap="square" rtlCol="0">
              <a:spAutoFit/>
            </a:bodyPr>
            <a:lstStyle/>
            <a:p>
              <a:pPr algn="ctr">
                <a:lnSpc>
                  <a:spcPct val="107000"/>
                </a:lnSpc>
                <a:spcAft>
                  <a:spcPts val="0"/>
                </a:spcAft>
              </a:pPr>
              <a:r>
                <a:rPr lang="de-DE" sz="5400" b="1" kern="12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Anbetung</a:t>
              </a:r>
              <a:endParaRPr lang="de-DE" sz="24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 name="Textfeld 13"/>
            <p:cNvSpPr txBox="1"/>
            <p:nvPr/>
          </p:nvSpPr>
          <p:spPr>
            <a:xfrm rot="8062099">
              <a:off x="3019512" y="3477138"/>
              <a:ext cx="1098499" cy="392596"/>
            </a:xfrm>
            <a:prstGeom prst="rect">
              <a:avLst/>
            </a:prstGeom>
            <a:noFill/>
          </p:spPr>
          <p:txBody>
            <a:bodyPr wrap="square" rtlCol="0">
              <a:spAutoFit/>
            </a:bodyPr>
            <a:lstStyle/>
            <a:p>
              <a:pPr algn="ctr">
                <a:lnSpc>
                  <a:spcPct val="107000"/>
                </a:lnSpc>
                <a:spcAft>
                  <a:spcPts val="0"/>
                </a:spcAft>
              </a:pPr>
              <a:r>
                <a:rPr lang="de-DE" sz="5400" b="1" kern="12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Klage</a:t>
              </a:r>
              <a:endParaRPr lang="de-DE" sz="24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1" name="Textfeld 14"/>
            <p:cNvSpPr txBox="1"/>
            <p:nvPr/>
          </p:nvSpPr>
          <p:spPr>
            <a:xfrm rot="13504218">
              <a:off x="-185594" y="3396210"/>
              <a:ext cx="1841244" cy="392596"/>
            </a:xfrm>
            <a:prstGeom prst="rect">
              <a:avLst/>
            </a:prstGeom>
            <a:noFill/>
          </p:spPr>
          <p:txBody>
            <a:bodyPr wrap="square" rtlCol="0">
              <a:spAutoFit/>
            </a:bodyPr>
            <a:lstStyle/>
            <a:p>
              <a:pPr algn="ctr">
                <a:lnSpc>
                  <a:spcPct val="107000"/>
                </a:lnSpc>
                <a:spcAft>
                  <a:spcPts val="0"/>
                </a:spcAft>
              </a:pPr>
              <a:r>
                <a:rPr lang="de-DE" sz="5400" b="1" kern="12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Fürbitte</a:t>
              </a:r>
              <a:endParaRPr lang="de-DE" sz="2400">
                <a:effectLst/>
                <a:latin typeface="Calibri" panose="020F0502020204030204" pitchFamily="34" charset="0"/>
                <a:ea typeface="Calibri" panose="020F0502020204030204" pitchFamily="34" charset="0"/>
                <a:cs typeface="Times New Roman" panose="02020603050405020304" pitchFamily="18" charset="0"/>
              </a:endParaRPr>
            </a:p>
          </p:txBody>
        </p:sp>
      </p:grpSp>
    </p:spTree>
    <p:extLst>
      <p:ext uri="{BB962C8B-B14F-4D97-AF65-F5344CB8AC3E}">
        <p14:creationId xmlns:p14="http://schemas.microsoft.com/office/powerpoint/2010/main" val="15061187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Grafik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86279" y="1357484"/>
            <a:ext cx="8305721" cy="5532256"/>
          </a:xfrm>
          <a:prstGeom prst="rect">
            <a:avLst/>
          </a:prstGeom>
        </p:spPr>
      </p:pic>
      <p:sp>
        <p:nvSpPr>
          <p:cNvPr id="2" name="Titel 1"/>
          <p:cNvSpPr>
            <a:spLocks noGrp="1"/>
          </p:cNvSpPr>
          <p:nvPr>
            <p:ph type="title"/>
          </p:nvPr>
        </p:nvSpPr>
        <p:spPr/>
        <p:txBody>
          <a:bodyPr/>
          <a:lstStyle/>
          <a:p>
            <a:r>
              <a:rPr lang="de-DE" b="1" dirty="0"/>
              <a:t>Fürbitte</a:t>
            </a:r>
          </a:p>
        </p:txBody>
      </p:sp>
      <p:sp>
        <p:nvSpPr>
          <p:cNvPr id="3" name="Inhaltsplatzhalter 2"/>
          <p:cNvSpPr>
            <a:spLocks noGrp="1"/>
          </p:cNvSpPr>
          <p:nvPr>
            <p:ph idx="1"/>
          </p:nvPr>
        </p:nvSpPr>
        <p:spPr>
          <a:xfrm>
            <a:off x="114300" y="1873250"/>
            <a:ext cx="10515600" cy="4351338"/>
          </a:xfrm>
        </p:spPr>
        <p:txBody>
          <a:bodyPr/>
          <a:lstStyle/>
          <a:p>
            <a:r>
              <a:rPr lang="de-DE" dirty="0"/>
              <a:t>Johannes 16, 23 - 33</a:t>
            </a:r>
          </a:p>
          <a:p>
            <a:endParaRPr lang="de-DE" dirty="0"/>
          </a:p>
        </p:txBody>
      </p:sp>
      <p:pic>
        <p:nvPicPr>
          <p:cNvPr id="13" name="Grafik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4349" y="4298156"/>
            <a:ext cx="2219325" cy="2219325"/>
          </a:xfrm>
          <a:prstGeom prst="rect">
            <a:avLst/>
          </a:prstGeom>
        </p:spPr>
      </p:pic>
    </p:spTree>
    <p:extLst>
      <p:ext uri="{BB962C8B-B14F-4D97-AF65-F5344CB8AC3E}">
        <p14:creationId xmlns:p14="http://schemas.microsoft.com/office/powerpoint/2010/main" val="9853930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93518" y="93518"/>
            <a:ext cx="11928764" cy="6083445"/>
          </a:xfrm>
        </p:spPr>
        <p:txBody>
          <a:bodyPr/>
          <a:lstStyle/>
          <a:p>
            <a:pPr marL="0" indent="0">
              <a:buNone/>
            </a:pPr>
            <a:r>
              <a:rPr lang="de-DE" dirty="0"/>
              <a:t>Wer bittet, dem wird gegeben, wer sucht, der wird finden, wer anklopft, dem wird aufgetan. Ein Vater gibt seinen Kindern all das, was wir brauchen. Wieviel mehr gibst du uns deinen Geist.</a:t>
            </a:r>
          </a:p>
          <a:p>
            <a:pPr marL="0" indent="0">
              <a:buNone/>
            </a:pPr>
            <a:r>
              <a:rPr lang="de-DE" dirty="0"/>
              <a:t>Vater, ich danke dir, von deinen Gaben leben wir, und was wir haben kommt von dir, du bist so gut zu mir. Vater, ich preise dich, denn du bist immer da für mich, lässt deine Kinder nie im Stich, du bist so gut zu mir.</a:t>
            </a:r>
          </a:p>
          <a:p>
            <a:r>
              <a:rPr lang="de-DE" dirty="0"/>
              <a:t>GHS 138</a:t>
            </a:r>
          </a:p>
        </p:txBody>
      </p:sp>
      <p:pic>
        <p:nvPicPr>
          <p:cNvPr id="4" name="Grafi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116028" y="2771058"/>
            <a:ext cx="6130413" cy="4086942"/>
          </a:xfrm>
          <a:prstGeom prst="rect">
            <a:avLst/>
          </a:prstGeom>
        </p:spPr>
      </p:pic>
      <p:pic>
        <p:nvPicPr>
          <p:cNvPr id="5" name="Grafik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4349" y="4307681"/>
            <a:ext cx="2219325" cy="2219325"/>
          </a:xfrm>
          <a:prstGeom prst="rect">
            <a:avLst/>
          </a:prstGeom>
        </p:spPr>
      </p:pic>
    </p:spTree>
    <p:extLst>
      <p:ext uri="{BB962C8B-B14F-4D97-AF65-F5344CB8AC3E}">
        <p14:creationId xmlns:p14="http://schemas.microsoft.com/office/powerpoint/2010/main" val="88648631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a:p>
        </p:txBody>
      </p:sp>
      <p:sp>
        <p:nvSpPr>
          <p:cNvPr id="3" name="Inhaltsplatzhalter 2"/>
          <p:cNvSpPr>
            <a:spLocks noGrp="1"/>
          </p:cNvSpPr>
          <p:nvPr>
            <p:ph idx="1"/>
          </p:nvPr>
        </p:nvSpPr>
        <p:spPr/>
        <p:txBody>
          <a:bodyPr/>
          <a:lstStyle/>
          <a:p>
            <a:endParaRPr lang="de-DE"/>
          </a:p>
        </p:txBody>
      </p:sp>
      <p:pic>
        <p:nvPicPr>
          <p:cNvPr id="6" name="Grafik 5"/>
          <p:cNvPicPr>
            <a:picLocks noChangeAspect="1"/>
          </p:cNvPicPr>
          <p:nvPr/>
        </p:nvPicPr>
        <p:blipFill>
          <a:blip r:embed="rId2"/>
          <a:stretch>
            <a:fillRect/>
          </a:stretch>
        </p:blipFill>
        <p:spPr>
          <a:xfrm>
            <a:off x="0" y="-77540"/>
            <a:ext cx="12268200" cy="7049840"/>
          </a:xfrm>
          <a:prstGeom prst="rect">
            <a:avLst/>
          </a:prstGeom>
        </p:spPr>
      </p:pic>
      <p:sp>
        <p:nvSpPr>
          <p:cNvPr id="7" name="Titel 1"/>
          <p:cNvSpPr txBox="1">
            <a:spLocks/>
          </p:cNvSpPr>
          <p:nvPr/>
        </p:nvSpPr>
        <p:spPr>
          <a:xfrm>
            <a:off x="190500" y="180975"/>
            <a:ext cx="5905500" cy="164465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de-DE" b="1" dirty="0"/>
              <a:t>Wenn ich vor Gott stehe</a:t>
            </a:r>
            <a:br>
              <a:rPr lang="de-DE" b="1" dirty="0"/>
            </a:br>
            <a:r>
              <a:rPr lang="de-DE" b="1" dirty="0"/>
              <a:t>Fürbitte</a:t>
            </a:r>
          </a:p>
        </p:txBody>
      </p:sp>
    </p:spTree>
    <p:extLst>
      <p:ext uri="{BB962C8B-B14F-4D97-AF65-F5344CB8AC3E}">
        <p14:creationId xmlns:p14="http://schemas.microsoft.com/office/powerpoint/2010/main" val="320630156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Grafik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86279" y="1357484"/>
            <a:ext cx="8305721" cy="5532256"/>
          </a:xfrm>
          <a:prstGeom prst="rect">
            <a:avLst/>
          </a:prstGeom>
        </p:spPr>
      </p:pic>
      <p:sp>
        <p:nvSpPr>
          <p:cNvPr id="2" name="Titel 1"/>
          <p:cNvSpPr>
            <a:spLocks noGrp="1"/>
          </p:cNvSpPr>
          <p:nvPr>
            <p:ph type="title"/>
          </p:nvPr>
        </p:nvSpPr>
        <p:spPr/>
        <p:txBody>
          <a:bodyPr/>
          <a:lstStyle/>
          <a:p>
            <a:r>
              <a:rPr lang="de-DE" b="1" dirty="0"/>
              <a:t>Fürbitte</a:t>
            </a:r>
          </a:p>
        </p:txBody>
      </p:sp>
      <p:sp>
        <p:nvSpPr>
          <p:cNvPr id="3" name="Inhaltsplatzhalter 2"/>
          <p:cNvSpPr>
            <a:spLocks noGrp="1"/>
          </p:cNvSpPr>
          <p:nvPr>
            <p:ph idx="1"/>
          </p:nvPr>
        </p:nvSpPr>
        <p:spPr>
          <a:xfrm>
            <a:off x="238125" y="1813942"/>
            <a:ext cx="10515600" cy="4351338"/>
          </a:xfrm>
        </p:spPr>
        <p:txBody>
          <a:bodyPr/>
          <a:lstStyle/>
          <a:p>
            <a:r>
              <a:rPr lang="de-DE" dirty="0"/>
              <a:t>Johannes 16, 23 - 33</a:t>
            </a:r>
          </a:p>
          <a:p>
            <a:endParaRPr lang="de-DE" dirty="0"/>
          </a:p>
        </p:txBody>
      </p:sp>
      <p:grpSp>
        <p:nvGrpSpPr>
          <p:cNvPr id="4" name="Gruppieren 3"/>
          <p:cNvGrpSpPr>
            <a:grpSpLocks noChangeAspect="1"/>
          </p:cNvGrpSpPr>
          <p:nvPr/>
        </p:nvGrpSpPr>
        <p:grpSpPr>
          <a:xfrm rot="8179072">
            <a:off x="2398478" y="525467"/>
            <a:ext cx="10895330" cy="11302998"/>
            <a:chOff x="0" y="-198976"/>
            <a:chExt cx="4540573" cy="4712106"/>
          </a:xfrm>
        </p:grpSpPr>
        <p:sp>
          <p:nvSpPr>
            <p:cNvPr id="5" name="Ellipse 4"/>
            <p:cNvSpPr/>
            <p:nvPr/>
          </p:nvSpPr>
          <p:spPr>
            <a:xfrm>
              <a:off x="0" y="65188"/>
              <a:ext cx="4320000" cy="4320000"/>
            </a:xfrm>
            <a:prstGeom prst="ellipse">
              <a:avLst/>
            </a:prstGeom>
            <a:solidFill>
              <a:schemeClr val="bg1"/>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sz="4000"/>
            </a:p>
          </p:txBody>
        </p:sp>
        <p:cxnSp>
          <p:nvCxnSpPr>
            <p:cNvPr id="6" name="Gerader Verbinder 5"/>
            <p:cNvCxnSpPr/>
            <p:nvPr/>
          </p:nvCxnSpPr>
          <p:spPr>
            <a:xfrm>
              <a:off x="2160000" y="65188"/>
              <a:ext cx="0" cy="4320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Gerader Verbinder 6"/>
            <p:cNvCxnSpPr/>
            <p:nvPr/>
          </p:nvCxnSpPr>
          <p:spPr>
            <a:xfrm>
              <a:off x="0" y="2225188"/>
              <a:ext cx="4320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8" name="Textfeld 9"/>
            <p:cNvSpPr txBox="1"/>
            <p:nvPr/>
          </p:nvSpPr>
          <p:spPr>
            <a:xfrm rot="18847731">
              <a:off x="-361246" y="734460"/>
              <a:ext cx="2259468" cy="392596"/>
            </a:xfrm>
            <a:prstGeom prst="rect">
              <a:avLst/>
            </a:prstGeom>
            <a:noFill/>
          </p:spPr>
          <p:txBody>
            <a:bodyPr wrap="square" rtlCol="0">
              <a:spAutoFit/>
            </a:bodyPr>
            <a:lstStyle/>
            <a:p>
              <a:pPr algn="ctr">
                <a:lnSpc>
                  <a:spcPct val="107000"/>
                </a:lnSpc>
                <a:spcAft>
                  <a:spcPts val="0"/>
                </a:spcAft>
              </a:pPr>
              <a:r>
                <a:rPr lang="de-DE" sz="5400" b="1" kern="12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Dankbarkeit</a:t>
              </a:r>
              <a:endParaRPr lang="de-DE" sz="24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9" name="Textfeld 12"/>
            <p:cNvSpPr txBox="1"/>
            <p:nvPr/>
          </p:nvSpPr>
          <p:spPr>
            <a:xfrm rot="2669038">
              <a:off x="2532723" y="743220"/>
              <a:ext cx="2007850" cy="392732"/>
            </a:xfrm>
            <a:prstGeom prst="rect">
              <a:avLst/>
            </a:prstGeom>
            <a:noFill/>
          </p:spPr>
          <p:txBody>
            <a:bodyPr wrap="square" rtlCol="0">
              <a:spAutoFit/>
            </a:bodyPr>
            <a:lstStyle/>
            <a:p>
              <a:pPr algn="ctr">
                <a:lnSpc>
                  <a:spcPct val="107000"/>
                </a:lnSpc>
                <a:spcAft>
                  <a:spcPts val="0"/>
                </a:spcAft>
              </a:pPr>
              <a:r>
                <a:rPr lang="de-DE" sz="5400" b="1" kern="12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Anbetung</a:t>
              </a:r>
              <a:endParaRPr lang="de-DE" sz="24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 name="Textfeld 13"/>
            <p:cNvSpPr txBox="1"/>
            <p:nvPr/>
          </p:nvSpPr>
          <p:spPr>
            <a:xfrm rot="8062099">
              <a:off x="3019512" y="3477138"/>
              <a:ext cx="1098499" cy="392596"/>
            </a:xfrm>
            <a:prstGeom prst="rect">
              <a:avLst/>
            </a:prstGeom>
            <a:noFill/>
          </p:spPr>
          <p:txBody>
            <a:bodyPr wrap="square" rtlCol="0">
              <a:spAutoFit/>
            </a:bodyPr>
            <a:lstStyle/>
            <a:p>
              <a:pPr algn="ctr">
                <a:lnSpc>
                  <a:spcPct val="107000"/>
                </a:lnSpc>
                <a:spcAft>
                  <a:spcPts val="0"/>
                </a:spcAft>
              </a:pPr>
              <a:r>
                <a:rPr lang="de-DE" sz="5400" b="1" kern="12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Klage</a:t>
              </a:r>
              <a:endParaRPr lang="de-DE" sz="24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1" name="Textfeld 14"/>
            <p:cNvSpPr txBox="1"/>
            <p:nvPr/>
          </p:nvSpPr>
          <p:spPr>
            <a:xfrm rot="13504218">
              <a:off x="-185594" y="3396210"/>
              <a:ext cx="1841244" cy="392596"/>
            </a:xfrm>
            <a:prstGeom prst="rect">
              <a:avLst/>
            </a:prstGeom>
            <a:noFill/>
          </p:spPr>
          <p:txBody>
            <a:bodyPr wrap="square" rtlCol="0">
              <a:spAutoFit/>
            </a:bodyPr>
            <a:lstStyle/>
            <a:p>
              <a:pPr algn="ctr">
                <a:lnSpc>
                  <a:spcPct val="107000"/>
                </a:lnSpc>
                <a:spcAft>
                  <a:spcPts val="0"/>
                </a:spcAft>
              </a:pPr>
              <a:r>
                <a:rPr lang="de-DE" sz="5400" b="1" kern="12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Fürbitte</a:t>
              </a:r>
              <a:endParaRPr lang="de-DE" sz="2400">
                <a:effectLst/>
                <a:latin typeface="Calibri" panose="020F0502020204030204" pitchFamily="34" charset="0"/>
                <a:ea typeface="Calibri" panose="020F0502020204030204" pitchFamily="34" charset="0"/>
                <a:cs typeface="Times New Roman" panose="02020603050405020304" pitchFamily="18" charset="0"/>
              </a:endParaRPr>
            </a:p>
          </p:txBody>
        </p:sp>
      </p:grpSp>
      <p:pic>
        <p:nvPicPr>
          <p:cNvPr id="13" name="Grafik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4349" y="4307681"/>
            <a:ext cx="2219325" cy="2219325"/>
          </a:xfrm>
          <a:prstGeom prst="rect">
            <a:avLst/>
          </a:prstGeom>
        </p:spPr>
      </p:pic>
    </p:spTree>
    <p:extLst>
      <p:ext uri="{BB962C8B-B14F-4D97-AF65-F5344CB8AC3E}">
        <p14:creationId xmlns:p14="http://schemas.microsoft.com/office/powerpoint/2010/main" val="34191602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marL="355600" indent="-355600"/>
            <a:r>
              <a:rPr lang="de-DE" b="1" dirty="0"/>
              <a:t>Lebendige Gemeinde</a:t>
            </a:r>
          </a:p>
        </p:txBody>
      </p:sp>
      <p:pic>
        <p:nvPicPr>
          <p:cNvPr id="12" name="Grafik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06100" y="138114"/>
            <a:ext cx="1304924" cy="1304924"/>
          </a:xfrm>
          <a:prstGeom prst="rect">
            <a:avLst/>
          </a:prstGeom>
        </p:spPr>
      </p:pic>
    </p:spTree>
    <p:extLst>
      <p:ext uri="{BB962C8B-B14F-4D97-AF65-F5344CB8AC3E}">
        <p14:creationId xmlns:p14="http://schemas.microsoft.com/office/powerpoint/2010/main" val="249458296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93518" y="83127"/>
            <a:ext cx="11980718" cy="6093836"/>
          </a:xfrm>
        </p:spPr>
        <p:txBody>
          <a:bodyPr/>
          <a:lstStyle/>
          <a:p>
            <a:pPr marL="363538" indent="-363538">
              <a:buNone/>
            </a:pPr>
            <a:r>
              <a:rPr lang="de-DE" dirty="0"/>
              <a:t>1. Vater ich komme jetzt zu dir, als dein Kind lauf ich in deine Arme. </a:t>
            </a:r>
            <a:br>
              <a:rPr lang="de-DE" dirty="0"/>
            </a:br>
            <a:r>
              <a:rPr lang="de-DE" dirty="0"/>
              <a:t>Ich bin geborgen, du stehst zu mir, lieber Vater.</a:t>
            </a:r>
          </a:p>
          <a:p>
            <a:pPr marL="1257300" indent="-1257300">
              <a:buNone/>
            </a:pPr>
            <a:r>
              <a:rPr lang="de-DE" dirty="0"/>
              <a:t>Refrain: 	Vater, bei dir bin ich zu Hause, Vater bei dir berge ich mich. </a:t>
            </a:r>
            <a:br>
              <a:rPr lang="de-DE" dirty="0"/>
            </a:br>
            <a:r>
              <a:rPr lang="de-DE" dirty="0"/>
              <a:t>Vater, bei dir finde ich Ruhe, oh mein Vater, ich liebe dich.</a:t>
            </a:r>
          </a:p>
          <a:p>
            <a:pPr marL="363538" indent="-363538">
              <a:buNone/>
            </a:pPr>
            <a:r>
              <a:rPr lang="de-DE" dirty="0"/>
              <a:t>2. Vater, du gibst mir, was ich brauch, du empfängst mich mit offenen Armen.</a:t>
            </a:r>
            <a:br>
              <a:rPr lang="de-DE" dirty="0"/>
            </a:br>
            <a:r>
              <a:rPr lang="de-DE" dirty="0"/>
              <a:t>Du füllst all meine Sehnsucht aus, lieber Vater. </a:t>
            </a:r>
          </a:p>
          <a:p>
            <a:pPr marL="1257300" indent="-1257300">
              <a:buNone/>
            </a:pPr>
            <a:r>
              <a:rPr lang="de-DE" dirty="0"/>
              <a:t>Refrain: 	Vater, bei dir bin ich zu Hause, Vater bei dir berge ich mich. </a:t>
            </a:r>
            <a:br>
              <a:rPr lang="de-DE" dirty="0"/>
            </a:br>
            <a:r>
              <a:rPr lang="de-DE" dirty="0"/>
              <a:t>Vater, bei dir finde ich Ruhe, oh mein Vater, ich liebe dich.</a:t>
            </a:r>
          </a:p>
          <a:p>
            <a:r>
              <a:rPr lang="de-DE" dirty="0"/>
              <a:t>CPA 37 / GHS 409</a:t>
            </a:r>
          </a:p>
          <a:p>
            <a:pPr marL="363538" indent="-363538">
              <a:buNone/>
            </a:pPr>
            <a:endParaRPr lang="de-DE" dirty="0"/>
          </a:p>
        </p:txBody>
      </p:sp>
      <p:pic>
        <p:nvPicPr>
          <p:cNvPr id="4" name="Grafik 3"/>
          <p:cNvPicPr>
            <a:picLocks noChangeAspect="1"/>
          </p:cNvPicPr>
          <p:nvPr/>
        </p:nvPicPr>
        <p:blipFill rotWithShape="1">
          <a:blip r:embed="rId2">
            <a:extLst>
              <a:ext uri="{28A0092B-C50C-407E-A947-70E740481C1C}">
                <a14:useLocalDpi xmlns:a14="http://schemas.microsoft.com/office/drawing/2010/main" val="0"/>
              </a:ext>
            </a:extLst>
          </a:blip>
          <a:srcRect t="17689"/>
          <a:stretch/>
        </p:blipFill>
        <p:spPr>
          <a:xfrm>
            <a:off x="5191432" y="3619933"/>
            <a:ext cx="7000568" cy="3238068"/>
          </a:xfrm>
          <a:prstGeom prst="rect">
            <a:avLst/>
          </a:prstGeom>
        </p:spPr>
      </p:pic>
      <p:pic>
        <p:nvPicPr>
          <p:cNvPr id="5" name="Grafik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3399" y="4529138"/>
            <a:ext cx="2124075" cy="2124075"/>
          </a:xfrm>
          <a:prstGeom prst="rect">
            <a:avLst/>
          </a:prstGeom>
        </p:spPr>
      </p:pic>
    </p:spTree>
    <p:extLst>
      <p:ext uri="{BB962C8B-B14F-4D97-AF65-F5344CB8AC3E}">
        <p14:creationId xmlns:p14="http://schemas.microsoft.com/office/powerpoint/2010/main" val="375071748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marL="355600" indent="-355600"/>
            <a:r>
              <a:rPr lang="de-DE" b="1" dirty="0"/>
              <a:t>Lebendige Gemeinde</a:t>
            </a:r>
          </a:p>
        </p:txBody>
      </p:sp>
      <p:pic>
        <p:nvPicPr>
          <p:cNvPr id="12" name="Grafik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06100" y="138114"/>
            <a:ext cx="1304924" cy="1304924"/>
          </a:xfrm>
          <a:prstGeom prst="rect">
            <a:avLst/>
          </a:prstGeom>
        </p:spPr>
      </p:pic>
      <p:grpSp>
        <p:nvGrpSpPr>
          <p:cNvPr id="13" name="Gruppieren 12">
            <a:extLst>
              <a:ext uri="{FF2B5EF4-FFF2-40B4-BE49-F238E27FC236}">
                <a16:creationId xmlns:a16="http://schemas.microsoft.com/office/drawing/2014/main" id="{5757296B-5C49-42F6-85AB-2D2536DD935F}"/>
              </a:ext>
            </a:extLst>
          </p:cNvPr>
          <p:cNvGrpSpPr>
            <a:grpSpLocks noChangeAspect="1"/>
          </p:cNvGrpSpPr>
          <p:nvPr/>
        </p:nvGrpSpPr>
        <p:grpSpPr>
          <a:xfrm rot="18939216">
            <a:off x="2398478" y="525467"/>
            <a:ext cx="10895330" cy="11302998"/>
            <a:chOff x="0" y="-198976"/>
            <a:chExt cx="4540573" cy="4712106"/>
          </a:xfrm>
        </p:grpSpPr>
        <p:sp>
          <p:nvSpPr>
            <p:cNvPr id="14" name="Ellipse 13">
              <a:extLst>
                <a:ext uri="{FF2B5EF4-FFF2-40B4-BE49-F238E27FC236}">
                  <a16:creationId xmlns:a16="http://schemas.microsoft.com/office/drawing/2014/main" id="{356B14A6-E928-4FD6-B0C0-C76BBED59707}"/>
                </a:ext>
              </a:extLst>
            </p:cNvPr>
            <p:cNvSpPr/>
            <p:nvPr/>
          </p:nvSpPr>
          <p:spPr>
            <a:xfrm>
              <a:off x="0" y="65188"/>
              <a:ext cx="4320000" cy="4320000"/>
            </a:xfrm>
            <a:prstGeom prst="ellipse">
              <a:avLst/>
            </a:prstGeom>
            <a:solidFill>
              <a:schemeClr val="bg1"/>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sz="4000"/>
            </a:p>
          </p:txBody>
        </p:sp>
        <p:cxnSp>
          <p:nvCxnSpPr>
            <p:cNvPr id="15" name="Gerader Verbinder 14">
              <a:extLst>
                <a:ext uri="{FF2B5EF4-FFF2-40B4-BE49-F238E27FC236}">
                  <a16:creationId xmlns:a16="http://schemas.microsoft.com/office/drawing/2014/main" id="{5D8DE233-4DFA-4FE8-8AE7-166516E512FC}"/>
                </a:ext>
              </a:extLst>
            </p:cNvPr>
            <p:cNvCxnSpPr/>
            <p:nvPr/>
          </p:nvCxnSpPr>
          <p:spPr>
            <a:xfrm>
              <a:off x="2160000" y="65188"/>
              <a:ext cx="0" cy="4320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Gerader Verbinder 15">
              <a:extLst>
                <a:ext uri="{FF2B5EF4-FFF2-40B4-BE49-F238E27FC236}">
                  <a16:creationId xmlns:a16="http://schemas.microsoft.com/office/drawing/2014/main" id="{BDCA2EC6-706E-49C4-B55E-583C9B97298A}"/>
                </a:ext>
              </a:extLst>
            </p:cNvPr>
            <p:cNvCxnSpPr/>
            <p:nvPr/>
          </p:nvCxnSpPr>
          <p:spPr>
            <a:xfrm>
              <a:off x="0" y="2225188"/>
              <a:ext cx="4320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Textfeld 9">
              <a:extLst>
                <a:ext uri="{FF2B5EF4-FFF2-40B4-BE49-F238E27FC236}">
                  <a16:creationId xmlns:a16="http://schemas.microsoft.com/office/drawing/2014/main" id="{AD809AE4-8CA3-4BF2-934D-01586E9CEF13}"/>
                </a:ext>
              </a:extLst>
            </p:cNvPr>
            <p:cNvSpPr txBox="1"/>
            <p:nvPr/>
          </p:nvSpPr>
          <p:spPr>
            <a:xfrm rot="18847731">
              <a:off x="-361246" y="734460"/>
              <a:ext cx="2259468" cy="392596"/>
            </a:xfrm>
            <a:prstGeom prst="rect">
              <a:avLst/>
            </a:prstGeom>
            <a:noFill/>
          </p:spPr>
          <p:txBody>
            <a:bodyPr wrap="square" rtlCol="0">
              <a:spAutoFit/>
            </a:bodyPr>
            <a:lstStyle/>
            <a:p>
              <a:pPr algn="ctr">
                <a:lnSpc>
                  <a:spcPct val="107000"/>
                </a:lnSpc>
                <a:spcAft>
                  <a:spcPts val="0"/>
                </a:spcAft>
              </a:pPr>
              <a:r>
                <a:rPr lang="de-DE" sz="5400" b="1" kern="12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Dankbarkeit</a:t>
              </a:r>
              <a:endParaRPr lang="de-DE" sz="24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8" name="Textfeld 12">
              <a:extLst>
                <a:ext uri="{FF2B5EF4-FFF2-40B4-BE49-F238E27FC236}">
                  <a16:creationId xmlns:a16="http://schemas.microsoft.com/office/drawing/2014/main" id="{EB141E4C-8EF5-415D-9F90-71B5079B5B23}"/>
                </a:ext>
              </a:extLst>
            </p:cNvPr>
            <p:cNvSpPr txBox="1"/>
            <p:nvPr/>
          </p:nvSpPr>
          <p:spPr>
            <a:xfrm rot="2669038">
              <a:off x="2532723" y="743220"/>
              <a:ext cx="2007850" cy="392732"/>
            </a:xfrm>
            <a:prstGeom prst="rect">
              <a:avLst/>
            </a:prstGeom>
            <a:noFill/>
          </p:spPr>
          <p:txBody>
            <a:bodyPr wrap="square" rtlCol="0">
              <a:spAutoFit/>
            </a:bodyPr>
            <a:lstStyle/>
            <a:p>
              <a:pPr algn="ctr">
                <a:lnSpc>
                  <a:spcPct val="107000"/>
                </a:lnSpc>
                <a:spcAft>
                  <a:spcPts val="0"/>
                </a:spcAft>
              </a:pPr>
              <a:r>
                <a:rPr lang="de-DE" sz="5400" b="1" kern="12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Anbetung</a:t>
              </a:r>
              <a:endParaRPr lang="de-DE" sz="24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9" name="Textfeld 13">
              <a:extLst>
                <a:ext uri="{FF2B5EF4-FFF2-40B4-BE49-F238E27FC236}">
                  <a16:creationId xmlns:a16="http://schemas.microsoft.com/office/drawing/2014/main" id="{52B14FBA-ACA0-4ECB-A99B-E2D30AD22D20}"/>
                </a:ext>
              </a:extLst>
            </p:cNvPr>
            <p:cNvSpPr txBox="1"/>
            <p:nvPr/>
          </p:nvSpPr>
          <p:spPr>
            <a:xfrm rot="8062099">
              <a:off x="3019512" y="3477138"/>
              <a:ext cx="1098499" cy="392596"/>
            </a:xfrm>
            <a:prstGeom prst="rect">
              <a:avLst/>
            </a:prstGeom>
            <a:noFill/>
          </p:spPr>
          <p:txBody>
            <a:bodyPr wrap="square" rtlCol="0">
              <a:spAutoFit/>
            </a:bodyPr>
            <a:lstStyle/>
            <a:p>
              <a:pPr algn="ctr">
                <a:lnSpc>
                  <a:spcPct val="107000"/>
                </a:lnSpc>
                <a:spcAft>
                  <a:spcPts val="0"/>
                </a:spcAft>
              </a:pPr>
              <a:r>
                <a:rPr lang="de-DE" sz="5400" b="1" kern="12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Klage</a:t>
              </a:r>
              <a:endParaRPr lang="de-DE" sz="24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0" name="Textfeld 14">
              <a:extLst>
                <a:ext uri="{FF2B5EF4-FFF2-40B4-BE49-F238E27FC236}">
                  <a16:creationId xmlns:a16="http://schemas.microsoft.com/office/drawing/2014/main" id="{19EC25E4-F45B-48F6-BEB5-44285DE42EC3}"/>
                </a:ext>
              </a:extLst>
            </p:cNvPr>
            <p:cNvSpPr txBox="1"/>
            <p:nvPr/>
          </p:nvSpPr>
          <p:spPr>
            <a:xfrm rot="13504218">
              <a:off x="-185594" y="3396210"/>
              <a:ext cx="1841244" cy="392596"/>
            </a:xfrm>
            <a:prstGeom prst="rect">
              <a:avLst/>
            </a:prstGeom>
            <a:noFill/>
          </p:spPr>
          <p:txBody>
            <a:bodyPr wrap="square" rtlCol="0">
              <a:spAutoFit/>
            </a:bodyPr>
            <a:lstStyle/>
            <a:p>
              <a:pPr algn="ctr">
                <a:lnSpc>
                  <a:spcPct val="107000"/>
                </a:lnSpc>
                <a:spcAft>
                  <a:spcPts val="0"/>
                </a:spcAft>
              </a:pPr>
              <a:r>
                <a:rPr lang="de-DE" sz="5400" b="1" kern="12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Fürbitte</a:t>
              </a:r>
              <a:endParaRPr lang="de-DE" sz="2400">
                <a:effectLst/>
                <a:latin typeface="Calibri" panose="020F0502020204030204" pitchFamily="34" charset="0"/>
                <a:ea typeface="Calibri" panose="020F0502020204030204" pitchFamily="34" charset="0"/>
                <a:cs typeface="Times New Roman" panose="02020603050405020304" pitchFamily="18" charset="0"/>
              </a:endParaRPr>
            </a:p>
          </p:txBody>
        </p:sp>
      </p:grpSp>
    </p:spTree>
    <p:extLst>
      <p:ext uri="{BB962C8B-B14F-4D97-AF65-F5344CB8AC3E}">
        <p14:creationId xmlns:p14="http://schemas.microsoft.com/office/powerpoint/2010/main" val="332037984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marL="355600" indent="-355600"/>
            <a:r>
              <a:rPr lang="de-DE" b="1" dirty="0"/>
              <a:t>Lebendige Gemeinde</a:t>
            </a:r>
          </a:p>
        </p:txBody>
      </p:sp>
      <p:pic>
        <p:nvPicPr>
          <p:cNvPr id="12" name="Grafik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06100" y="138114"/>
            <a:ext cx="1304924" cy="1304924"/>
          </a:xfrm>
          <a:prstGeom prst="rect">
            <a:avLst/>
          </a:prstGeom>
        </p:spPr>
      </p:pic>
      <p:grpSp>
        <p:nvGrpSpPr>
          <p:cNvPr id="4" name="Gruppieren 3">
            <a:extLst>
              <a:ext uri="{FF2B5EF4-FFF2-40B4-BE49-F238E27FC236}">
                <a16:creationId xmlns:a16="http://schemas.microsoft.com/office/drawing/2014/main" id="{EFB65AF6-76BC-4551-9AC9-DE03692D492E}"/>
              </a:ext>
            </a:extLst>
          </p:cNvPr>
          <p:cNvGrpSpPr>
            <a:grpSpLocks noChangeAspect="1"/>
          </p:cNvGrpSpPr>
          <p:nvPr/>
        </p:nvGrpSpPr>
        <p:grpSpPr>
          <a:xfrm rot="13481589">
            <a:off x="2383238" y="647387"/>
            <a:ext cx="10895330" cy="11302998"/>
            <a:chOff x="0" y="-198976"/>
            <a:chExt cx="4540573" cy="4712106"/>
          </a:xfrm>
        </p:grpSpPr>
        <p:sp>
          <p:nvSpPr>
            <p:cNvPr id="5" name="Ellipse 4">
              <a:extLst>
                <a:ext uri="{FF2B5EF4-FFF2-40B4-BE49-F238E27FC236}">
                  <a16:creationId xmlns:a16="http://schemas.microsoft.com/office/drawing/2014/main" id="{E1375680-E2BA-455D-91D5-FA460192F036}"/>
                </a:ext>
              </a:extLst>
            </p:cNvPr>
            <p:cNvSpPr/>
            <p:nvPr/>
          </p:nvSpPr>
          <p:spPr>
            <a:xfrm>
              <a:off x="0" y="65188"/>
              <a:ext cx="4320000" cy="4320000"/>
            </a:xfrm>
            <a:prstGeom prst="ellipse">
              <a:avLst/>
            </a:prstGeom>
            <a:solidFill>
              <a:schemeClr val="bg1"/>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sz="4000"/>
            </a:p>
          </p:txBody>
        </p:sp>
        <p:cxnSp>
          <p:nvCxnSpPr>
            <p:cNvPr id="6" name="Gerader Verbinder 5">
              <a:extLst>
                <a:ext uri="{FF2B5EF4-FFF2-40B4-BE49-F238E27FC236}">
                  <a16:creationId xmlns:a16="http://schemas.microsoft.com/office/drawing/2014/main" id="{FC43C305-8BCF-4D49-9B4C-B04F2ED5023F}"/>
                </a:ext>
              </a:extLst>
            </p:cNvPr>
            <p:cNvCxnSpPr/>
            <p:nvPr/>
          </p:nvCxnSpPr>
          <p:spPr>
            <a:xfrm>
              <a:off x="2160000" y="65188"/>
              <a:ext cx="0" cy="4320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Gerader Verbinder 6">
              <a:extLst>
                <a:ext uri="{FF2B5EF4-FFF2-40B4-BE49-F238E27FC236}">
                  <a16:creationId xmlns:a16="http://schemas.microsoft.com/office/drawing/2014/main" id="{B8C73CED-F005-42A8-9CE0-3068D56875FD}"/>
                </a:ext>
              </a:extLst>
            </p:cNvPr>
            <p:cNvCxnSpPr/>
            <p:nvPr/>
          </p:nvCxnSpPr>
          <p:spPr>
            <a:xfrm>
              <a:off x="0" y="2225188"/>
              <a:ext cx="4320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8" name="Textfeld 9">
              <a:extLst>
                <a:ext uri="{FF2B5EF4-FFF2-40B4-BE49-F238E27FC236}">
                  <a16:creationId xmlns:a16="http://schemas.microsoft.com/office/drawing/2014/main" id="{40AA48D5-8607-4B13-94CE-5AFE04636A6D}"/>
                </a:ext>
              </a:extLst>
            </p:cNvPr>
            <p:cNvSpPr txBox="1"/>
            <p:nvPr/>
          </p:nvSpPr>
          <p:spPr>
            <a:xfrm rot="18847731">
              <a:off x="-361246" y="734460"/>
              <a:ext cx="2259468" cy="392596"/>
            </a:xfrm>
            <a:prstGeom prst="rect">
              <a:avLst/>
            </a:prstGeom>
            <a:noFill/>
          </p:spPr>
          <p:txBody>
            <a:bodyPr wrap="square" rtlCol="0">
              <a:spAutoFit/>
            </a:bodyPr>
            <a:lstStyle/>
            <a:p>
              <a:pPr algn="ctr">
                <a:lnSpc>
                  <a:spcPct val="107000"/>
                </a:lnSpc>
                <a:spcAft>
                  <a:spcPts val="0"/>
                </a:spcAft>
              </a:pPr>
              <a:r>
                <a:rPr lang="de-DE" sz="5400" b="1" kern="12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Dankbarkeit</a:t>
              </a:r>
              <a:endParaRPr lang="de-DE" sz="24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9" name="Textfeld 12">
              <a:extLst>
                <a:ext uri="{FF2B5EF4-FFF2-40B4-BE49-F238E27FC236}">
                  <a16:creationId xmlns:a16="http://schemas.microsoft.com/office/drawing/2014/main" id="{6E476436-0996-44AE-B083-2EE0301072B7}"/>
                </a:ext>
              </a:extLst>
            </p:cNvPr>
            <p:cNvSpPr txBox="1"/>
            <p:nvPr/>
          </p:nvSpPr>
          <p:spPr>
            <a:xfrm rot="2669038">
              <a:off x="2532723" y="743220"/>
              <a:ext cx="2007850" cy="392732"/>
            </a:xfrm>
            <a:prstGeom prst="rect">
              <a:avLst/>
            </a:prstGeom>
            <a:noFill/>
          </p:spPr>
          <p:txBody>
            <a:bodyPr wrap="square" rtlCol="0">
              <a:spAutoFit/>
            </a:bodyPr>
            <a:lstStyle/>
            <a:p>
              <a:pPr algn="ctr">
                <a:lnSpc>
                  <a:spcPct val="107000"/>
                </a:lnSpc>
                <a:spcAft>
                  <a:spcPts val="0"/>
                </a:spcAft>
              </a:pPr>
              <a:r>
                <a:rPr lang="de-DE" sz="5400" b="1" kern="12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Anbetung</a:t>
              </a:r>
              <a:endParaRPr lang="de-DE" sz="24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 name="Textfeld 13">
              <a:extLst>
                <a:ext uri="{FF2B5EF4-FFF2-40B4-BE49-F238E27FC236}">
                  <a16:creationId xmlns:a16="http://schemas.microsoft.com/office/drawing/2014/main" id="{4F765515-B286-4CB9-A003-1A442CB09F9F}"/>
                </a:ext>
              </a:extLst>
            </p:cNvPr>
            <p:cNvSpPr txBox="1"/>
            <p:nvPr/>
          </p:nvSpPr>
          <p:spPr>
            <a:xfrm rot="8062099">
              <a:off x="3019512" y="3477138"/>
              <a:ext cx="1098499" cy="392596"/>
            </a:xfrm>
            <a:prstGeom prst="rect">
              <a:avLst/>
            </a:prstGeom>
            <a:noFill/>
          </p:spPr>
          <p:txBody>
            <a:bodyPr wrap="square" rtlCol="0">
              <a:spAutoFit/>
            </a:bodyPr>
            <a:lstStyle/>
            <a:p>
              <a:pPr algn="ctr">
                <a:lnSpc>
                  <a:spcPct val="107000"/>
                </a:lnSpc>
                <a:spcAft>
                  <a:spcPts val="0"/>
                </a:spcAft>
              </a:pPr>
              <a:r>
                <a:rPr lang="de-DE" sz="5400" b="1" kern="12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Klage</a:t>
              </a:r>
              <a:endParaRPr lang="de-DE" sz="24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1" name="Textfeld 14">
              <a:extLst>
                <a:ext uri="{FF2B5EF4-FFF2-40B4-BE49-F238E27FC236}">
                  <a16:creationId xmlns:a16="http://schemas.microsoft.com/office/drawing/2014/main" id="{9023C176-6EE9-4C07-9E80-BDA4584AAE05}"/>
                </a:ext>
              </a:extLst>
            </p:cNvPr>
            <p:cNvSpPr txBox="1"/>
            <p:nvPr/>
          </p:nvSpPr>
          <p:spPr>
            <a:xfrm rot="13504218">
              <a:off x="-185594" y="3396210"/>
              <a:ext cx="1841244" cy="392596"/>
            </a:xfrm>
            <a:prstGeom prst="rect">
              <a:avLst/>
            </a:prstGeom>
            <a:noFill/>
          </p:spPr>
          <p:txBody>
            <a:bodyPr wrap="square" rtlCol="0">
              <a:spAutoFit/>
            </a:bodyPr>
            <a:lstStyle/>
            <a:p>
              <a:pPr algn="ctr">
                <a:lnSpc>
                  <a:spcPct val="107000"/>
                </a:lnSpc>
                <a:spcAft>
                  <a:spcPts val="0"/>
                </a:spcAft>
              </a:pPr>
              <a:r>
                <a:rPr lang="de-DE" sz="5400" b="1" kern="12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Fürbitte</a:t>
              </a:r>
              <a:endParaRPr lang="de-DE" sz="2400">
                <a:effectLst/>
                <a:latin typeface="Calibri" panose="020F0502020204030204" pitchFamily="34" charset="0"/>
                <a:ea typeface="Calibri" panose="020F0502020204030204" pitchFamily="34" charset="0"/>
                <a:cs typeface="Times New Roman" panose="02020603050405020304" pitchFamily="18" charset="0"/>
              </a:endParaRPr>
            </a:p>
          </p:txBody>
        </p:sp>
      </p:grpSp>
    </p:spTree>
    <p:extLst>
      <p:ext uri="{BB962C8B-B14F-4D97-AF65-F5344CB8AC3E}">
        <p14:creationId xmlns:p14="http://schemas.microsoft.com/office/powerpoint/2010/main" val="33981578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marL="355600" indent="-355600"/>
            <a:r>
              <a:rPr lang="de-DE" b="1" dirty="0"/>
              <a:t>Lebendige Gemeinde</a:t>
            </a:r>
          </a:p>
        </p:txBody>
      </p:sp>
      <p:pic>
        <p:nvPicPr>
          <p:cNvPr id="12" name="Grafik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06100" y="138114"/>
            <a:ext cx="1304924" cy="1304924"/>
          </a:xfrm>
          <a:prstGeom prst="rect">
            <a:avLst/>
          </a:prstGeom>
        </p:spPr>
      </p:pic>
      <p:grpSp>
        <p:nvGrpSpPr>
          <p:cNvPr id="13" name="Gruppieren 12">
            <a:extLst>
              <a:ext uri="{FF2B5EF4-FFF2-40B4-BE49-F238E27FC236}">
                <a16:creationId xmlns:a16="http://schemas.microsoft.com/office/drawing/2014/main" id="{10D4FEFA-51EE-4934-88C4-E63D31A0DAAD}"/>
              </a:ext>
            </a:extLst>
          </p:cNvPr>
          <p:cNvGrpSpPr>
            <a:grpSpLocks noChangeAspect="1"/>
          </p:cNvGrpSpPr>
          <p:nvPr/>
        </p:nvGrpSpPr>
        <p:grpSpPr>
          <a:xfrm rot="2791138">
            <a:off x="2398478" y="525467"/>
            <a:ext cx="10895330" cy="11302998"/>
            <a:chOff x="0" y="-198976"/>
            <a:chExt cx="4540573" cy="4712106"/>
          </a:xfrm>
        </p:grpSpPr>
        <p:sp>
          <p:nvSpPr>
            <p:cNvPr id="14" name="Ellipse 13">
              <a:extLst>
                <a:ext uri="{FF2B5EF4-FFF2-40B4-BE49-F238E27FC236}">
                  <a16:creationId xmlns:a16="http://schemas.microsoft.com/office/drawing/2014/main" id="{C8D1D3B2-5DF1-41E4-9B44-67C485B076D8}"/>
                </a:ext>
              </a:extLst>
            </p:cNvPr>
            <p:cNvSpPr/>
            <p:nvPr/>
          </p:nvSpPr>
          <p:spPr>
            <a:xfrm>
              <a:off x="0" y="65188"/>
              <a:ext cx="4320000" cy="4320000"/>
            </a:xfrm>
            <a:prstGeom prst="ellipse">
              <a:avLst/>
            </a:prstGeom>
            <a:solidFill>
              <a:schemeClr val="bg1"/>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sz="4000"/>
            </a:p>
          </p:txBody>
        </p:sp>
        <p:cxnSp>
          <p:nvCxnSpPr>
            <p:cNvPr id="15" name="Gerader Verbinder 14">
              <a:extLst>
                <a:ext uri="{FF2B5EF4-FFF2-40B4-BE49-F238E27FC236}">
                  <a16:creationId xmlns:a16="http://schemas.microsoft.com/office/drawing/2014/main" id="{B9DB5D6C-207A-4156-94F9-0EA950AF4E45}"/>
                </a:ext>
              </a:extLst>
            </p:cNvPr>
            <p:cNvCxnSpPr/>
            <p:nvPr/>
          </p:nvCxnSpPr>
          <p:spPr>
            <a:xfrm>
              <a:off x="2160000" y="65188"/>
              <a:ext cx="0" cy="4320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Gerader Verbinder 15">
              <a:extLst>
                <a:ext uri="{FF2B5EF4-FFF2-40B4-BE49-F238E27FC236}">
                  <a16:creationId xmlns:a16="http://schemas.microsoft.com/office/drawing/2014/main" id="{6D77A614-F46F-4F5B-8524-133621FA79FC}"/>
                </a:ext>
              </a:extLst>
            </p:cNvPr>
            <p:cNvCxnSpPr/>
            <p:nvPr/>
          </p:nvCxnSpPr>
          <p:spPr>
            <a:xfrm>
              <a:off x="0" y="2225188"/>
              <a:ext cx="4320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Textfeld 9">
              <a:extLst>
                <a:ext uri="{FF2B5EF4-FFF2-40B4-BE49-F238E27FC236}">
                  <a16:creationId xmlns:a16="http://schemas.microsoft.com/office/drawing/2014/main" id="{9B3F9F32-33D3-48CB-8ED8-E0DFF5781748}"/>
                </a:ext>
              </a:extLst>
            </p:cNvPr>
            <p:cNvSpPr txBox="1"/>
            <p:nvPr/>
          </p:nvSpPr>
          <p:spPr>
            <a:xfrm rot="18847731">
              <a:off x="-361246" y="734460"/>
              <a:ext cx="2259468" cy="392596"/>
            </a:xfrm>
            <a:prstGeom prst="rect">
              <a:avLst/>
            </a:prstGeom>
            <a:noFill/>
          </p:spPr>
          <p:txBody>
            <a:bodyPr wrap="square" rtlCol="0">
              <a:spAutoFit/>
            </a:bodyPr>
            <a:lstStyle/>
            <a:p>
              <a:pPr algn="ctr">
                <a:lnSpc>
                  <a:spcPct val="107000"/>
                </a:lnSpc>
                <a:spcAft>
                  <a:spcPts val="0"/>
                </a:spcAft>
              </a:pPr>
              <a:r>
                <a:rPr lang="de-DE" sz="5400" b="1" kern="12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Dankbarkeit</a:t>
              </a:r>
              <a:endParaRPr lang="de-DE" sz="24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8" name="Textfeld 12">
              <a:extLst>
                <a:ext uri="{FF2B5EF4-FFF2-40B4-BE49-F238E27FC236}">
                  <a16:creationId xmlns:a16="http://schemas.microsoft.com/office/drawing/2014/main" id="{7F95809D-1F9E-46BF-A9B4-579B7320712D}"/>
                </a:ext>
              </a:extLst>
            </p:cNvPr>
            <p:cNvSpPr txBox="1"/>
            <p:nvPr/>
          </p:nvSpPr>
          <p:spPr>
            <a:xfrm rot="2669038">
              <a:off x="2532723" y="743220"/>
              <a:ext cx="2007850" cy="392732"/>
            </a:xfrm>
            <a:prstGeom prst="rect">
              <a:avLst/>
            </a:prstGeom>
            <a:noFill/>
          </p:spPr>
          <p:txBody>
            <a:bodyPr wrap="square" rtlCol="0">
              <a:spAutoFit/>
            </a:bodyPr>
            <a:lstStyle/>
            <a:p>
              <a:pPr algn="ctr">
                <a:lnSpc>
                  <a:spcPct val="107000"/>
                </a:lnSpc>
                <a:spcAft>
                  <a:spcPts val="0"/>
                </a:spcAft>
              </a:pPr>
              <a:r>
                <a:rPr lang="de-DE" sz="5400" b="1" kern="12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Anbetung</a:t>
              </a:r>
              <a:endParaRPr lang="de-DE" sz="24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9" name="Textfeld 13">
              <a:extLst>
                <a:ext uri="{FF2B5EF4-FFF2-40B4-BE49-F238E27FC236}">
                  <a16:creationId xmlns:a16="http://schemas.microsoft.com/office/drawing/2014/main" id="{2B68C6C1-534C-477F-9EA4-31308C5A43AA}"/>
                </a:ext>
              </a:extLst>
            </p:cNvPr>
            <p:cNvSpPr txBox="1"/>
            <p:nvPr/>
          </p:nvSpPr>
          <p:spPr>
            <a:xfrm rot="8062099">
              <a:off x="3019512" y="3477138"/>
              <a:ext cx="1098499" cy="392596"/>
            </a:xfrm>
            <a:prstGeom prst="rect">
              <a:avLst/>
            </a:prstGeom>
            <a:noFill/>
          </p:spPr>
          <p:txBody>
            <a:bodyPr wrap="square" rtlCol="0">
              <a:spAutoFit/>
            </a:bodyPr>
            <a:lstStyle/>
            <a:p>
              <a:pPr algn="ctr">
                <a:lnSpc>
                  <a:spcPct val="107000"/>
                </a:lnSpc>
                <a:spcAft>
                  <a:spcPts val="0"/>
                </a:spcAft>
              </a:pPr>
              <a:r>
                <a:rPr lang="de-DE" sz="5400" b="1" kern="12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Klage</a:t>
              </a:r>
              <a:endParaRPr lang="de-DE" sz="24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0" name="Textfeld 14">
              <a:extLst>
                <a:ext uri="{FF2B5EF4-FFF2-40B4-BE49-F238E27FC236}">
                  <a16:creationId xmlns:a16="http://schemas.microsoft.com/office/drawing/2014/main" id="{10F57A32-F111-44E2-BC05-B40E4E46242D}"/>
                </a:ext>
              </a:extLst>
            </p:cNvPr>
            <p:cNvSpPr txBox="1"/>
            <p:nvPr/>
          </p:nvSpPr>
          <p:spPr>
            <a:xfrm rot="13504218">
              <a:off x="-185594" y="3396210"/>
              <a:ext cx="1841244" cy="392596"/>
            </a:xfrm>
            <a:prstGeom prst="rect">
              <a:avLst/>
            </a:prstGeom>
            <a:noFill/>
          </p:spPr>
          <p:txBody>
            <a:bodyPr wrap="square" rtlCol="0">
              <a:spAutoFit/>
            </a:bodyPr>
            <a:lstStyle/>
            <a:p>
              <a:pPr algn="ctr">
                <a:lnSpc>
                  <a:spcPct val="107000"/>
                </a:lnSpc>
                <a:spcAft>
                  <a:spcPts val="0"/>
                </a:spcAft>
              </a:pPr>
              <a:r>
                <a:rPr lang="de-DE" sz="5400" b="1" kern="12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Fürbitte</a:t>
              </a:r>
              <a:endParaRPr lang="de-DE" sz="2400">
                <a:effectLst/>
                <a:latin typeface="Calibri" panose="020F0502020204030204" pitchFamily="34" charset="0"/>
                <a:ea typeface="Calibri" panose="020F0502020204030204" pitchFamily="34" charset="0"/>
                <a:cs typeface="Times New Roman" panose="02020603050405020304" pitchFamily="18" charset="0"/>
              </a:endParaRPr>
            </a:p>
          </p:txBody>
        </p:sp>
      </p:grpSp>
    </p:spTree>
    <p:extLst>
      <p:ext uri="{BB962C8B-B14F-4D97-AF65-F5344CB8AC3E}">
        <p14:creationId xmlns:p14="http://schemas.microsoft.com/office/powerpoint/2010/main" val="381592266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marL="355600" indent="-355600"/>
            <a:r>
              <a:rPr lang="de-DE" b="1" dirty="0"/>
              <a:t>Lebendige Gemeinde</a:t>
            </a:r>
          </a:p>
        </p:txBody>
      </p:sp>
      <p:pic>
        <p:nvPicPr>
          <p:cNvPr id="12" name="Grafik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06100" y="138114"/>
            <a:ext cx="1304924" cy="1304924"/>
          </a:xfrm>
          <a:prstGeom prst="rect">
            <a:avLst/>
          </a:prstGeom>
        </p:spPr>
      </p:pic>
      <p:grpSp>
        <p:nvGrpSpPr>
          <p:cNvPr id="4" name="Gruppieren 3">
            <a:extLst>
              <a:ext uri="{FF2B5EF4-FFF2-40B4-BE49-F238E27FC236}">
                <a16:creationId xmlns:a16="http://schemas.microsoft.com/office/drawing/2014/main" id="{DD53708E-FD93-4E83-BC6C-540FCACE838D}"/>
              </a:ext>
            </a:extLst>
          </p:cNvPr>
          <p:cNvGrpSpPr>
            <a:grpSpLocks noChangeAspect="1"/>
          </p:cNvGrpSpPr>
          <p:nvPr/>
        </p:nvGrpSpPr>
        <p:grpSpPr>
          <a:xfrm rot="8179072">
            <a:off x="2398478" y="525467"/>
            <a:ext cx="10895330" cy="11302998"/>
            <a:chOff x="0" y="-198976"/>
            <a:chExt cx="4540573" cy="4712106"/>
          </a:xfrm>
        </p:grpSpPr>
        <p:sp>
          <p:nvSpPr>
            <p:cNvPr id="5" name="Ellipse 4">
              <a:extLst>
                <a:ext uri="{FF2B5EF4-FFF2-40B4-BE49-F238E27FC236}">
                  <a16:creationId xmlns:a16="http://schemas.microsoft.com/office/drawing/2014/main" id="{F2E53BD3-785D-48DE-ADAA-F8C9F65601AF}"/>
                </a:ext>
              </a:extLst>
            </p:cNvPr>
            <p:cNvSpPr/>
            <p:nvPr/>
          </p:nvSpPr>
          <p:spPr>
            <a:xfrm>
              <a:off x="0" y="65188"/>
              <a:ext cx="4320000" cy="4320000"/>
            </a:xfrm>
            <a:prstGeom prst="ellipse">
              <a:avLst/>
            </a:prstGeom>
            <a:solidFill>
              <a:schemeClr val="bg1"/>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sz="4000"/>
            </a:p>
          </p:txBody>
        </p:sp>
        <p:cxnSp>
          <p:nvCxnSpPr>
            <p:cNvPr id="6" name="Gerader Verbinder 5">
              <a:extLst>
                <a:ext uri="{FF2B5EF4-FFF2-40B4-BE49-F238E27FC236}">
                  <a16:creationId xmlns:a16="http://schemas.microsoft.com/office/drawing/2014/main" id="{33B1BA32-7B52-46DF-8EC1-140F73CA8192}"/>
                </a:ext>
              </a:extLst>
            </p:cNvPr>
            <p:cNvCxnSpPr/>
            <p:nvPr/>
          </p:nvCxnSpPr>
          <p:spPr>
            <a:xfrm>
              <a:off x="2160000" y="65188"/>
              <a:ext cx="0" cy="4320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Gerader Verbinder 6">
              <a:extLst>
                <a:ext uri="{FF2B5EF4-FFF2-40B4-BE49-F238E27FC236}">
                  <a16:creationId xmlns:a16="http://schemas.microsoft.com/office/drawing/2014/main" id="{206263BE-6DB4-48BA-92A2-E81AF20919BC}"/>
                </a:ext>
              </a:extLst>
            </p:cNvPr>
            <p:cNvCxnSpPr/>
            <p:nvPr/>
          </p:nvCxnSpPr>
          <p:spPr>
            <a:xfrm>
              <a:off x="0" y="2225188"/>
              <a:ext cx="4320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8" name="Textfeld 9">
              <a:extLst>
                <a:ext uri="{FF2B5EF4-FFF2-40B4-BE49-F238E27FC236}">
                  <a16:creationId xmlns:a16="http://schemas.microsoft.com/office/drawing/2014/main" id="{DEF4A186-E728-4C8A-9178-6BCA9DC70C92}"/>
                </a:ext>
              </a:extLst>
            </p:cNvPr>
            <p:cNvSpPr txBox="1"/>
            <p:nvPr/>
          </p:nvSpPr>
          <p:spPr>
            <a:xfrm rot="18847731">
              <a:off x="-361246" y="734460"/>
              <a:ext cx="2259468" cy="392596"/>
            </a:xfrm>
            <a:prstGeom prst="rect">
              <a:avLst/>
            </a:prstGeom>
            <a:noFill/>
          </p:spPr>
          <p:txBody>
            <a:bodyPr wrap="square" rtlCol="0">
              <a:spAutoFit/>
            </a:bodyPr>
            <a:lstStyle/>
            <a:p>
              <a:pPr algn="ctr">
                <a:lnSpc>
                  <a:spcPct val="107000"/>
                </a:lnSpc>
                <a:spcAft>
                  <a:spcPts val="0"/>
                </a:spcAft>
              </a:pPr>
              <a:r>
                <a:rPr lang="de-DE" sz="5400" b="1" kern="12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Dankbarkeit</a:t>
              </a:r>
              <a:endParaRPr lang="de-DE" sz="24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9" name="Textfeld 12">
              <a:extLst>
                <a:ext uri="{FF2B5EF4-FFF2-40B4-BE49-F238E27FC236}">
                  <a16:creationId xmlns:a16="http://schemas.microsoft.com/office/drawing/2014/main" id="{D2F24549-B46C-4A53-A70E-EE4B488B9E8E}"/>
                </a:ext>
              </a:extLst>
            </p:cNvPr>
            <p:cNvSpPr txBox="1"/>
            <p:nvPr/>
          </p:nvSpPr>
          <p:spPr>
            <a:xfrm rot="2669038">
              <a:off x="2532723" y="743220"/>
              <a:ext cx="2007850" cy="392732"/>
            </a:xfrm>
            <a:prstGeom prst="rect">
              <a:avLst/>
            </a:prstGeom>
            <a:noFill/>
          </p:spPr>
          <p:txBody>
            <a:bodyPr wrap="square" rtlCol="0">
              <a:spAutoFit/>
            </a:bodyPr>
            <a:lstStyle/>
            <a:p>
              <a:pPr algn="ctr">
                <a:lnSpc>
                  <a:spcPct val="107000"/>
                </a:lnSpc>
                <a:spcAft>
                  <a:spcPts val="0"/>
                </a:spcAft>
              </a:pPr>
              <a:r>
                <a:rPr lang="de-DE" sz="5400" b="1" kern="12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Anbetung</a:t>
              </a:r>
              <a:endParaRPr lang="de-DE" sz="24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 name="Textfeld 13">
              <a:extLst>
                <a:ext uri="{FF2B5EF4-FFF2-40B4-BE49-F238E27FC236}">
                  <a16:creationId xmlns:a16="http://schemas.microsoft.com/office/drawing/2014/main" id="{C79074F6-EA60-4188-8470-40463BC2275C}"/>
                </a:ext>
              </a:extLst>
            </p:cNvPr>
            <p:cNvSpPr txBox="1"/>
            <p:nvPr/>
          </p:nvSpPr>
          <p:spPr>
            <a:xfrm rot="8062099">
              <a:off x="3019512" y="3477138"/>
              <a:ext cx="1098499" cy="392596"/>
            </a:xfrm>
            <a:prstGeom prst="rect">
              <a:avLst/>
            </a:prstGeom>
            <a:noFill/>
          </p:spPr>
          <p:txBody>
            <a:bodyPr wrap="square" rtlCol="0">
              <a:spAutoFit/>
            </a:bodyPr>
            <a:lstStyle/>
            <a:p>
              <a:pPr algn="ctr">
                <a:lnSpc>
                  <a:spcPct val="107000"/>
                </a:lnSpc>
                <a:spcAft>
                  <a:spcPts val="0"/>
                </a:spcAft>
              </a:pPr>
              <a:r>
                <a:rPr lang="de-DE" sz="5400" b="1" kern="12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Klage</a:t>
              </a:r>
              <a:endParaRPr lang="de-DE" sz="24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1" name="Textfeld 14">
              <a:extLst>
                <a:ext uri="{FF2B5EF4-FFF2-40B4-BE49-F238E27FC236}">
                  <a16:creationId xmlns:a16="http://schemas.microsoft.com/office/drawing/2014/main" id="{02A85A67-9CC7-40E3-80AD-9A63C9229C62}"/>
                </a:ext>
              </a:extLst>
            </p:cNvPr>
            <p:cNvSpPr txBox="1"/>
            <p:nvPr/>
          </p:nvSpPr>
          <p:spPr>
            <a:xfrm rot="13504218">
              <a:off x="-185594" y="3396210"/>
              <a:ext cx="1841244" cy="392596"/>
            </a:xfrm>
            <a:prstGeom prst="rect">
              <a:avLst/>
            </a:prstGeom>
            <a:noFill/>
          </p:spPr>
          <p:txBody>
            <a:bodyPr wrap="square" rtlCol="0">
              <a:spAutoFit/>
            </a:bodyPr>
            <a:lstStyle/>
            <a:p>
              <a:pPr algn="ctr">
                <a:lnSpc>
                  <a:spcPct val="107000"/>
                </a:lnSpc>
                <a:spcAft>
                  <a:spcPts val="0"/>
                </a:spcAft>
              </a:pPr>
              <a:r>
                <a:rPr lang="de-DE" sz="5400" b="1" kern="12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Fürbitte</a:t>
              </a:r>
              <a:endParaRPr lang="de-DE" sz="2400">
                <a:effectLst/>
                <a:latin typeface="Calibri" panose="020F0502020204030204" pitchFamily="34" charset="0"/>
                <a:ea typeface="Calibri" panose="020F0502020204030204" pitchFamily="34" charset="0"/>
                <a:cs typeface="Times New Roman" panose="02020603050405020304" pitchFamily="18" charset="0"/>
              </a:endParaRPr>
            </a:p>
          </p:txBody>
        </p:sp>
      </p:grpSp>
    </p:spTree>
    <p:extLst>
      <p:ext uri="{BB962C8B-B14F-4D97-AF65-F5344CB8AC3E}">
        <p14:creationId xmlns:p14="http://schemas.microsoft.com/office/powerpoint/2010/main" val="128249306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114300" y="124692"/>
            <a:ext cx="11907982" cy="6052272"/>
          </a:xfrm>
        </p:spPr>
        <p:txBody>
          <a:bodyPr/>
          <a:lstStyle/>
          <a:p>
            <a:pPr marL="514350" indent="-514350">
              <a:buAutoNum type="arabicPeriod"/>
            </a:pPr>
            <a:r>
              <a:rPr lang="de-DE" dirty="0"/>
              <a:t>In der Stille angekommen, </a:t>
            </a:r>
            <a:r>
              <a:rPr lang="de-DE" dirty="0" err="1"/>
              <a:t>werd</a:t>
            </a:r>
            <a:r>
              <a:rPr lang="de-DE" dirty="0"/>
              <a:t> ich ruhig zum Gebet. </a:t>
            </a:r>
            <a:br>
              <a:rPr lang="de-DE" dirty="0"/>
            </a:br>
            <a:r>
              <a:rPr lang="de-DE" dirty="0"/>
              <a:t>Große Worte sind nicht nötig, denn Gott weiß ja, wie‘s mir geht.</a:t>
            </a:r>
          </a:p>
          <a:p>
            <a:pPr marL="1257300" indent="-1257300">
              <a:buNone/>
            </a:pPr>
            <a:r>
              <a:rPr lang="de-DE" dirty="0"/>
              <a:t>Refrain: 	Danken und loben, bitten und </a:t>
            </a:r>
            <a:r>
              <a:rPr lang="de-DE" dirty="0" err="1"/>
              <a:t>flehn</a:t>
            </a:r>
            <a:r>
              <a:rPr lang="de-DE" dirty="0"/>
              <a:t>. Zeit mit Gott verbringen. </a:t>
            </a:r>
            <a:br>
              <a:rPr lang="de-DE" dirty="0"/>
            </a:br>
            <a:r>
              <a:rPr lang="de-DE" dirty="0"/>
              <a:t>Die Welt mit offenen Augen sehn. Reden, hören, fragen, </a:t>
            </a:r>
            <a:r>
              <a:rPr lang="de-DE" dirty="0" err="1"/>
              <a:t>verstehn</a:t>
            </a:r>
            <a:r>
              <a:rPr lang="de-DE" dirty="0"/>
              <a:t>. </a:t>
            </a:r>
            <a:br>
              <a:rPr lang="de-DE" dirty="0"/>
            </a:br>
            <a:r>
              <a:rPr lang="de-DE" dirty="0"/>
              <a:t>Zeit mit Gott verbringen. Die Welt mit seinen Augen sehn.</a:t>
            </a:r>
          </a:p>
          <a:p>
            <a:pPr marL="514350" indent="-514350">
              <a:buFont typeface="+mj-lt"/>
              <a:buAutoNum type="arabicPeriod" startAt="2"/>
            </a:pPr>
            <a:r>
              <a:rPr lang="de-DE" dirty="0"/>
              <a:t>In der Stille angekommen, leg ich meine Maske ab. </a:t>
            </a:r>
            <a:br>
              <a:rPr lang="de-DE" dirty="0"/>
            </a:br>
            <a:r>
              <a:rPr lang="de-DE" dirty="0"/>
              <a:t>Und ich sage Gott ganz ehrlich, was ich auf dem Herzen hab.</a:t>
            </a:r>
          </a:p>
          <a:p>
            <a:pPr marL="514350" indent="-514350">
              <a:buFont typeface="+mj-lt"/>
              <a:buAutoNum type="arabicPeriod" startAt="2"/>
            </a:pPr>
            <a:r>
              <a:rPr lang="de-DE" dirty="0"/>
              <a:t>In der Stille angekommen, schrei ich meine Angst heraus. </a:t>
            </a:r>
            <a:br>
              <a:rPr lang="de-DE" dirty="0"/>
            </a:br>
            <a:r>
              <a:rPr lang="de-DE" dirty="0"/>
              <a:t>Was mich </a:t>
            </a:r>
            <a:r>
              <a:rPr lang="de-DE" dirty="0" err="1"/>
              <a:t>qualt</a:t>
            </a:r>
            <a:r>
              <a:rPr lang="de-DE" dirty="0"/>
              <a:t> und mir den Mut nimmt, all das </a:t>
            </a:r>
            <a:r>
              <a:rPr lang="de-DE" dirty="0" err="1"/>
              <a:t>schütt</a:t>
            </a:r>
            <a:r>
              <a:rPr lang="de-DE" dirty="0"/>
              <a:t> ich vor Gott aus.</a:t>
            </a:r>
          </a:p>
          <a:p>
            <a:pPr marL="514350" indent="-514350">
              <a:buFont typeface="+mj-lt"/>
              <a:buAutoNum type="arabicPeriod" startAt="2"/>
            </a:pPr>
            <a:r>
              <a:rPr lang="de-DE" dirty="0"/>
              <a:t>In der Stille angekommen, </a:t>
            </a:r>
            <a:r>
              <a:rPr lang="de-DE" dirty="0" err="1"/>
              <a:t>nehm</a:t>
            </a:r>
            <a:r>
              <a:rPr lang="de-DE" dirty="0"/>
              <a:t> ich dankbar, was er gibt. </a:t>
            </a:r>
            <a:br>
              <a:rPr lang="de-DE" dirty="0"/>
            </a:br>
            <a:r>
              <a:rPr lang="de-DE" dirty="0"/>
              <a:t>Ich darf zu ihm Vater sagen, weil er mich unendlich liebt.</a:t>
            </a:r>
          </a:p>
          <a:p>
            <a:r>
              <a:rPr lang="de-DE" dirty="0"/>
              <a:t>CPA 43 / GHS 120</a:t>
            </a:r>
          </a:p>
          <a:p>
            <a:endParaRPr lang="de-DE" dirty="0"/>
          </a:p>
        </p:txBody>
      </p:sp>
      <p:pic>
        <p:nvPicPr>
          <p:cNvPr id="4" name="Grafik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8499" y="4923692"/>
            <a:ext cx="7543801" cy="1934308"/>
          </a:xfrm>
          <a:prstGeom prst="rect">
            <a:avLst/>
          </a:prstGeom>
        </p:spPr>
      </p:pic>
    </p:spTree>
    <p:extLst>
      <p:ext uri="{BB962C8B-B14F-4D97-AF65-F5344CB8AC3E}">
        <p14:creationId xmlns:p14="http://schemas.microsoft.com/office/powerpoint/2010/main" val="14048853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09625" y="355600"/>
            <a:ext cx="10515600" cy="1325563"/>
          </a:xfrm>
        </p:spPr>
        <p:txBody>
          <a:bodyPr/>
          <a:lstStyle/>
          <a:p>
            <a:pPr algn="ctr"/>
            <a:r>
              <a:rPr lang="de-DE" b="1" dirty="0"/>
              <a:t>Wenn ich persönlich vor Gott stehe</a:t>
            </a:r>
            <a:br>
              <a:rPr lang="de-DE" b="1" dirty="0"/>
            </a:br>
            <a:r>
              <a:rPr lang="de-DE" b="1" dirty="0"/>
              <a:t>Stilles Gebet und Abschlussgebet</a:t>
            </a:r>
          </a:p>
        </p:txBody>
      </p:sp>
      <p:pic>
        <p:nvPicPr>
          <p:cNvPr id="4" name="Inhaltsplatzhalt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343275" y="1681163"/>
            <a:ext cx="7734300" cy="5131935"/>
          </a:xfrm>
        </p:spPr>
      </p:pic>
      <p:pic>
        <p:nvPicPr>
          <p:cNvPr id="5" name="Grafik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4349" y="4298156"/>
            <a:ext cx="2219325" cy="2219325"/>
          </a:xfrm>
          <a:prstGeom prst="rect">
            <a:avLst/>
          </a:prstGeom>
        </p:spPr>
      </p:pic>
    </p:spTree>
    <p:extLst>
      <p:ext uri="{BB962C8B-B14F-4D97-AF65-F5344CB8AC3E}">
        <p14:creationId xmlns:p14="http://schemas.microsoft.com/office/powerpoint/2010/main" val="140083023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135081" y="145473"/>
            <a:ext cx="11897591" cy="6031490"/>
          </a:xfrm>
        </p:spPr>
        <p:txBody>
          <a:bodyPr/>
          <a:lstStyle/>
          <a:p>
            <a:pPr marL="363538" indent="-363538">
              <a:buAutoNum type="arabicPeriod"/>
            </a:pPr>
            <a:r>
              <a:rPr lang="de-DE" dirty="0"/>
              <a:t>Gott dein guter Segen, ist wie ein großes Zelt, hoch und weit, fest gespannt über unsre Welt. Guter Gott, ich bitte dich: Schütze und bewahre mich.</a:t>
            </a:r>
          </a:p>
          <a:p>
            <a:pPr marL="893763" indent="-893763">
              <a:buNone/>
            </a:pPr>
            <a:r>
              <a:rPr lang="de-DE" dirty="0"/>
              <a:t>Refrain: Lass mich unter deinem Segen leben und ihm weitergeben. </a:t>
            </a:r>
            <a:br>
              <a:rPr lang="de-DE" dirty="0"/>
            </a:br>
            <a:r>
              <a:rPr lang="de-DE" dirty="0" smtClean="0"/>
              <a:t>Bleibe </a:t>
            </a:r>
            <a:r>
              <a:rPr lang="de-DE" dirty="0"/>
              <a:t>bei uns alle Zeit, |:  segne uns, segne uns, denn dein Weg ist weit. :| </a:t>
            </a:r>
          </a:p>
          <a:p>
            <a:pPr marL="355600" indent="-355600">
              <a:buFont typeface="+mj-lt"/>
              <a:buAutoNum type="arabicPeriod" startAt="2"/>
            </a:pPr>
            <a:r>
              <a:rPr lang="de-DE" dirty="0"/>
              <a:t>Gott dein guter Segen, ist wie ein helles Licht, leuchtet weit, alle Zeit in die Finsternis. Guter Gott, ich bitte dich: Schütze und bewahre mich.</a:t>
            </a:r>
          </a:p>
          <a:p>
            <a:pPr marL="363538" indent="-363538">
              <a:buFont typeface="+mj-lt"/>
              <a:buAutoNum type="arabicPeriod" startAt="2"/>
            </a:pPr>
            <a:r>
              <a:rPr lang="de-DE" dirty="0"/>
              <a:t>Gott dein guter Segen, ist wie des Freundes Hand, die mich hält, die mich führt in ein weites Land. Guter Gott, ich bitte dich: Schütze und bewahre mich.</a:t>
            </a:r>
          </a:p>
          <a:p>
            <a:r>
              <a:rPr lang="de-DE" dirty="0"/>
              <a:t>CPA 21</a:t>
            </a:r>
          </a:p>
          <a:p>
            <a:endParaRPr lang="de-DE" dirty="0"/>
          </a:p>
        </p:txBody>
      </p:sp>
      <p:pic>
        <p:nvPicPr>
          <p:cNvPr id="4" name="Grafik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4349" y="4298156"/>
            <a:ext cx="2219325" cy="2219325"/>
          </a:xfrm>
          <a:prstGeom prst="rect">
            <a:avLst/>
          </a:prstGeom>
        </p:spPr>
      </p:pic>
      <p:pic>
        <p:nvPicPr>
          <p:cNvPr id="5" name="Grafik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38550" y="3641090"/>
            <a:ext cx="6153150" cy="3216910"/>
          </a:xfrm>
          <a:prstGeom prst="rect">
            <a:avLst/>
          </a:prstGeom>
        </p:spPr>
      </p:pic>
    </p:spTree>
    <p:extLst>
      <p:ext uri="{BB962C8B-B14F-4D97-AF65-F5344CB8AC3E}">
        <p14:creationId xmlns:p14="http://schemas.microsoft.com/office/powerpoint/2010/main" val="117736313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b="1" dirty="0"/>
              <a:t>Wenn ich vor Gott stehe</a:t>
            </a:r>
            <a:endParaRPr lang="de-DE" dirty="0"/>
          </a:p>
        </p:txBody>
      </p:sp>
      <p:sp>
        <p:nvSpPr>
          <p:cNvPr id="3" name="Inhaltsplatzhalter 2"/>
          <p:cNvSpPr>
            <a:spLocks noGrp="1"/>
          </p:cNvSpPr>
          <p:nvPr>
            <p:ph idx="1"/>
          </p:nvPr>
        </p:nvSpPr>
        <p:spPr/>
        <p:txBody>
          <a:bodyPr>
            <a:normAutofit/>
          </a:bodyPr>
          <a:lstStyle/>
          <a:p>
            <a:pPr marL="0" indent="0">
              <a:buNone/>
            </a:pPr>
            <a:r>
              <a:rPr lang="de-DE" sz="3600" dirty="0"/>
              <a:t>Der </a:t>
            </a:r>
            <a:r>
              <a:rPr lang="de-DE" sz="3600" dirty="0" smtClean="0"/>
              <a:t>CPA-Predigtteil </a:t>
            </a:r>
            <a:r>
              <a:rPr lang="de-DE" sz="3600" dirty="0"/>
              <a:t>ist nun zu </a:t>
            </a:r>
            <a:r>
              <a:rPr lang="de-DE" sz="3600" dirty="0" smtClean="0"/>
              <a:t>Ende.</a:t>
            </a:r>
            <a:endParaRPr lang="de-DE" sz="3600" dirty="0"/>
          </a:p>
          <a:p>
            <a:pPr marL="0" indent="0">
              <a:buNone/>
            </a:pPr>
            <a:r>
              <a:rPr lang="de-DE" sz="3600" dirty="0" smtClean="0"/>
              <a:t>Pause</a:t>
            </a:r>
            <a:br>
              <a:rPr lang="de-DE" sz="3600" dirty="0" smtClean="0"/>
            </a:br>
            <a:r>
              <a:rPr lang="de-DE" sz="3600" dirty="0" smtClean="0"/>
              <a:t>Bekanntmachungen</a:t>
            </a:r>
            <a:r>
              <a:rPr lang="de-DE" sz="3600" smtClean="0"/>
              <a:t/>
            </a:r>
            <a:br>
              <a:rPr lang="de-DE" sz="3600" smtClean="0"/>
            </a:br>
            <a:r>
              <a:rPr lang="de-DE" sz="3600" smtClean="0"/>
              <a:t>Bibelbetrachtung</a:t>
            </a:r>
            <a:endParaRPr lang="de-DE" sz="3600" dirty="0"/>
          </a:p>
        </p:txBody>
      </p:sp>
      <p:pic>
        <p:nvPicPr>
          <p:cNvPr id="4" name="Grafik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4349" y="4298156"/>
            <a:ext cx="2219325" cy="2219325"/>
          </a:xfrm>
          <a:prstGeom prst="rect">
            <a:avLst/>
          </a:prstGeom>
        </p:spPr>
      </p:pic>
      <p:pic>
        <p:nvPicPr>
          <p:cNvPr id="5" name="Grafik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72275" y="3771900"/>
            <a:ext cx="4762500" cy="2857500"/>
          </a:xfrm>
          <a:prstGeom prst="rect">
            <a:avLst/>
          </a:prstGeom>
        </p:spPr>
      </p:pic>
    </p:spTree>
    <p:extLst>
      <p:ext uri="{BB962C8B-B14F-4D97-AF65-F5344CB8AC3E}">
        <p14:creationId xmlns:p14="http://schemas.microsoft.com/office/powerpoint/2010/main" val="2364943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b="1" dirty="0"/>
              <a:t>Wenn ich vor Gott stehe</a:t>
            </a:r>
            <a:endParaRPr lang="de-DE" dirty="0"/>
          </a:p>
        </p:txBody>
      </p:sp>
      <p:sp>
        <p:nvSpPr>
          <p:cNvPr id="3" name="Inhaltsplatzhalter 2"/>
          <p:cNvSpPr>
            <a:spLocks noGrp="1"/>
          </p:cNvSpPr>
          <p:nvPr>
            <p:ph idx="1"/>
          </p:nvPr>
        </p:nvSpPr>
        <p:spPr/>
        <p:txBody>
          <a:bodyPr/>
          <a:lstStyle/>
          <a:p>
            <a:endParaRPr lang="de-DE"/>
          </a:p>
        </p:txBody>
      </p:sp>
      <p:pic>
        <p:nvPicPr>
          <p:cNvPr id="4" name="Grafik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06100" y="138114"/>
            <a:ext cx="1304924" cy="1304924"/>
          </a:xfrm>
          <a:prstGeom prst="rect">
            <a:avLst/>
          </a:prstGeom>
        </p:spPr>
      </p:pic>
    </p:spTree>
    <p:extLst>
      <p:ext uri="{BB962C8B-B14F-4D97-AF65-F5344CB8AC3E}">
        <p14:creationId xmlns:p14="http://schemas.microsoft.com/office/powerpoint/2010/main" val="307225254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b="1" dirty="0"/>
              <a:t>Wenn ich vor Gott stehe</a:t>
            </a:r>
          </a:p>
        </p:txBody>
      </p:sp>
      <p:sp>
        <p:nvSpPr>
          <p:cNvPr id="3" name="Inhaltsplatzhalter 2"/>
          <p:cNvSpPr>
            <a:spLocks noGrp="1"/>
          </p:cNvSpPr>
          <p:nvPr>
            <p:ph idx="1"/>
          </p:nvPr>
        </p:nvSpPr>
        <p:spPr/>
        <p:txBody>
          <a:bodyPr>
            <a:normAutofit/>
          </a:bodyPr>
          <a:lstStyle/>
          <a:p>
            <a:pPr marL="355600" indent="-355600"/>
            <a:r>
              <a:rPr lang="de-DE" sz="4400" b="1" dirty="0"/>
              <a:t>Anbetung</a:t>
            </a:r>
          </a:p>
          <a:p>
            <a:pPr marL="355600" indent="-355600"/>
            <a:r>
              <a:rPr lang="de-DE" sz="4400" b="1" dirty="0"/>
              <a:t>Dankbarkeit</a:t>
            </a:r>
          </a:p>
          <a:p>
            <a:pPr marL="355600" indent="-355600"/>
            <a:r>
              <a:rPr lang="de-DE" sz="4400" b="1" dirty="0"/>
              <a:t>Klage</a:t>
            </a:r>
          </a:p>
          <a:p>
            <a:pPr marL="355600" indent="-355600"/>
            <a:r>
              <a:rPr lang="de-DE" sz="4400" b="1" dirty="0"/>
              <a:t>Fürbitte</a:t>
            </a:r>
          </a:p>
        </p:txBody>
      </p:sp>
      <p:grpSp>
        <p:nvGrpSpPr>
          <p:cNvPr id="4" name="Gruppieren 3"/>
          <p:cNvGrpSpPr>
            <a:grpSpLocks noChangeAspect="1"/>
          </p:cNvGrpSpPr>
          <p:nvPr/>
        </p:nvGrpSpPr>
        <p:grpSpPr>
          <a:xfrm>
            <a:off x="5802100" y="1148680"/>
            <a:ext cx="5183027" cy="5181223"/>
            <a:chOff x="0" y="65188"/>
            <a:chExt cx="4320000" cy="4320000"/>
          </a:xfrm>
        </p:grpSpPr>
        <p:sp>
          <p:nvSpPr>
            <p:cNvPr id="5" name="Ellipse 4"/>
            <p:cNvSpPr/>
            <p:nvPr/>
          </p:nvSpPr>
          <p:spPr>
            <a:xfrm>
              <a:off x="0" y="65188"/>
              <a:ext cx="4320000" cy="4320000"/>
            </a:xfrm>
            <a:prstGeom prst="ellipse">
              <a:avLst/>
            </a:prstGeom>
            <a:solidFill>
              <a:schemeClr val="bg1"/>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cxnSp>
          <p:nvCxnSpPr>
            <p:cNvPr id="6" name="Gerader Verbinder 5"/>
            <p:cNvCxnSpPr/>
            <p:nvPr/>
          </p:nvCxnSpPr>
          <p:spPr>
            <a:xfrm>
              <a:off x="2160000" y="65188"/>
              <a:ext cx="0" cy="4320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Gerader Verbinder 6"/>
            <p:cNvCxnSpPr/>
            <p:nvPr/>
          </p:nvCxnSpPr>
          <p:spPr>
            <a:xfrm>
              <a:off x="0" y="2225188"/>
              <a:ext cx="4320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8" name="Textfeld 9"/>
            <p:cNvSpPr txBox="1"/>
            <p:nvPr/>
          </p:nvSpPr>
          <p:spPr>
            <a:xfrm rot="20208075">
              <a:off x="36732" y="936949"/>
              <a:ext cx="2258681" cy="466933"/>
            </a:xfrm>
            <a:prstGeom prst="rect">
              <a:avLst/>
            </a:prstGeom>
            <a:noFill/>
          </p:spPr>
          <p:txBody>
            <a:bodyPr wrap="square" rtlCol="0">
              <a:spAutoFit/>
            </a:bodyPr>
            <a:lstStyle/>
            <a:p>
              <a:pPr algn="ctr">
                <a:lnSpc>
                  <a:spcPct val="107000"/>
                </a:lnSpc>
                <a:spcAft>
                  <a:spcPts val="0"/>
                </a:spcAft>
              </a:pPr>
              <a:r>
                <a:rPr lang="de-DE" sz="2800" b="1"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Dankbarkeit</a:t>
              </a: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9" name="Textfeld 12"/>
            <p:cNvSpPr txBox="1"/>
            <p:nvPr/>
          </p:nvSpPr>
          <p:spPr>
            <a:xfrm rot="2669038">
              <a:off x="2195995" y="1008948"/>
              <a:ext cx="2007850" cy="466928"/>
            </a:xfrm>
            <a:prstGeom prst="rect">
              <a:avLst/>
            </a:prstGeom>
            <a:noFill/>
          </p:spPr>
          <p:txBody>
            <a:bodyPr wrap="square" rtlCol="0">
              <a:spAutoFit/>
            </a:bodyPr>
            <a:lstStyle/>
            <a:p>
              <a:pPr algn="ctr">
                <a:lnSpc>
                  <a:spcPct val="107000"/>
                </a:lnSpc>
                <a:spcAft>
                  <a:spcPts val="0"/>
                </a:spcAft>
              </a:pPr>
              <a:r>
                <a:rPr lang="de-DE" sz="2800" b="1"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Anbetung</a:t>
              </a: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 name="Textfeld 13"/>
            <p:cNvSpPr txBox="1"/>
            <p:nvPr/>
          </p:nvSpPr>
          <p:spPr>
            <a:xfrm rot="20095622">
              <a:off x="2596003" y="2964579"/>
              <a:ext cx="1098117" cy="466933"/>
            </a:xfrm>
            <a:prstGeom prst="rect">
              <a:avLst/>
            </a:prstGeom>
            <a:noFill/>
          </p:spPr>
          <p:txBody>
            <a:bodyPr wrap="square" rtlCol="0">
              <a:spAutoFit/>
            </a:bodyPr>
            <a:lstStyle/>
            <a:p>
              <a:pPr algn="ctr">
                <a:lnSpc>
                  <a:spcPct val="107000"/>
                </a:lnSpc>
                <a:spcAft>
                  <a:spcPts val="0"/>
                </a:spcAft>
              </a:pPr>
              <a:r>
                <a:rPr lang="de-DE" sz="2800" b="1"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Klage</a:t>
              </a: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1" name="Textfeld 14"/>
            <p:cNvSpPr txBox="1"/>
            <p:nvPr/>
          </p:nvSpPr>
          <p:spPr>
            <a:xfrm rot="1207297">
              <a:off x="215440" y="2964580"/>
              <a:ext cx="1840603" cy="466933"/>
            </a:xfrm>
            <a:prstGeom prst="rect">
              <a:avLst/>
            </a:prstGeom>
            <a:noFill/>
          </p:spPr>
          <p:txBody>
            <a:bodyPr wrap="square" rtlCol="0">
              <a:spAutoFit/>
            </a:bodyPr>
            <a:lstStyle/>
            <a:p>
              <a:pPr algn="ctr">
                <a:lnSpc>
                  <a:spcPct val="107000"/>
                </a:lnSpc>
                <a:spcAft>
                  <a:spcPts val="0"/>
                </a:spcAft>
              </a:pPr>
              <a:r>
                <a:rPr lang="de-DE" sz="2800" b="1"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Fürbitte</a:t>
              </a: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p:txBody>
        </p:sp>
      </p:grpSp>
      <p:pic>
        <p:nvPicPr>
          <p:cNvPr id="12" name="Grafik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06100" y="138114"/>
            <a:ext cx="1304924" cy="1304924"/>
          </a:xfrm>
          <a:prstGeom prst="rect">
            <a:avLst/>
          </a:prstGeom>
        </p:spPr>
      </p:pic>
    </p:spTree>
    <p:extLst>
      <p:ext uri="{BB962C8B-B14F-4D97-AF65-F5344CB8AC3E}">
        <p14:creationId xmlns:p14="http://schemas.microsoft.com/office/powerpoint/2010/main" val="30262136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Grafik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94241" y="1191057"/>
            <a:ext cx="8497759" cy="5666943"/>
          </a:xfrm>
          <a:prstGeom prst="rect">
            <a:avLst/>
          </a:prstGeom>
        </p:spPr>
      </p:pic>
      <p:sp>
        <p:nvSpPr>
          <p:cNvPr id="2" name="Titel 1"/>
          <p:cNvSpPr>
            <a:spLocks noGrp="1"/>
          </p:cNvSpPr>
          <p:nvPr>
            <p:ph type="title"/>
          </p:nvPr>
        </p:nvSpPr>
        <p:spPr/>
        <p:txBody>
          <a:bodyPr/>
          <a:lstStyle/>
          <a:p>
            <a:r>
              <a:rPr lang="de-DE" b="1" dirty="0"/>
              <a:t>Anbetung</a:t>
            </a:r>
          </a:p>
        </p:txBody>
      </p:sp>
      <p:sp>
        <p:nvSpPr>
          <p:cNvPr id="3" name="Inhaltsplatzhalter 2"/>
          <p:cNvSpPr>
            <a:spLocks noGrp="1"/>
          </p:cNvSpPr>
          <p:nvPr>
            <p:ph idx="1"/>
          </p:nvPr>
        </p:nvSpPr>
        <p:spPr/>
        <p:txBody>
          <a:bodyPr/>
          <a:lstStyle/>
          <a:p>
            <a:r>
              <a:rPr lang="de-DE" dirty="0"/>
              <a:t>Psalm 95, 1-7</a:t>
            </a:r>
          </a:p>
        </p:txBody>
      </p:sp>
      <p:pic>
        <p:nvPicPr>
          <p:cNvPr id="13" name="Grafik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3399" y="4529138"/>
            <a:ext cx="2124075" cy="2124075"/>
          </a:xfrm>
          <a:prstGeom prst="rect">
            <a:avLst/>
          </a:prstGeom>
        </p:spPr>
      </p:pic>
    </p:spTree>
    <p:extLst>
      <p:ext uri="{BB962C8B-B14F-4D97-AF65-F5344CB8AC3E}">
        <p14:creationId xmlns:p14="http://schemas.microsoft.com/office/powerpoint/2010/main" val="8833875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124691" y="103909"/>
            <a:ext cx="11939154" cy="6073054"/>
          </a:xfrm>
        </p:spPr>
        <p:txBody>
          <a:bodyPr/>
          <a:lstStyle/>
          <a:p>
            <a:pPr marL="0" indent="0">
              <a:buNone/>
            </a:pPr>
            <a:r>
              <a:rPr lang="de-DE" dirty="0"/>
              <a:t>Komm, jetzt ist die Zeit, wir beten an. Komm, jetzt ist die Zeit gib ihm dein Herz. Komm, so wie du bist und bete an. Komm, so wie du bist vor deinen Gott. Komm!</a:t>
            </a:r>
          </a:p>
          <a:p>
            <a:pPr marL="0" indent="0">
              <a:buNone/>
            </a:pPr>
            <a:r>
              <a:rPr lang="de-DE" dirty="0"/>
              <a:t>Jede Zunge wird dich bekennen als Gott, jeder wird sich beugen vor dir. Doch der größte Schatz bleibt für die </a:t>
            </a:r>
            <a:r>
              <a:rPr lang="de-DE" dirty="0" err="1"/>
              <a:t>bestehn</a:t>
            </a:r>
            <a:r>
              <a:rPr lang="de-DE" dirty="0"/>
              <a:t>, die jetzt schon mit dir gehen.</a:t>
            </a:r>
          </a:p>
          <a:p>
            <a:pPr marL="0" indent="0">
              <a:buNone/>
            </a:pPr>
            <a:r>
              <a:rPr lang="de-DE" dirty="0"/>
              <a:t>Komm, jetzt ist die Zeit, wir beten an. Komm, jetzt ist die Zeit gib ihm dein Herz. Komm, so wie du bist und bete an. Komm, so wie du bist vor deinen Gott. Komm!</a:t>
            </a:r>
          </a:p>
          <a:p>
            <a:r>
              <a:rPr lang="de-DE" dirty="0"/>
              <a:t>CPA 46 / GHS 64</a:t>
            </a:r>
          </a:p>
        </p:txBody>
      </p:sp>
      <p:pic>
        <p:nvPicPr>
          <p:cNvPr id="4" name="Grafi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28987" y="2886075"/>
            <a:ext cx="5957888" cy="3971925"/>
          </a:xfrm>
          <a:prstGeom prst="rect">
            <a:avLst/>
          </a:prstGeom>
        </p:spPr>
      </p:pic>
      <p:pic>
        <p:nvPicPr>
          <p:cNvPr id="5" name="Grafik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4349" y="4298156"/>
            <a:ext cx="2219325" cy="2219325"/>
          </a:xfrm>
          <a:prstGeom prst="rect">
            <a:avLst/>
          </a:prstGeom>
        </p:spPr>
      </p:pic>
    </p:spTree>
    <p:extLst>
      <p:ext uri="{BB962C8B-B14F-4D97-AF65-F5344CB8AC3E}">
        <p14:creationId xmlns:p14="http://schemas.microsoft.com/office/powerpoint/2010/main" val="137267349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Grafik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94241" y="1191057"/>
            <a:ext cx="8497759" cy="5666943"/>
          </a:xfrm>
          <a:prstGeom prst="rect">
            <a:avLst/>
          </a:prstGeom>
        </p:spPr>
      </p:pic>
      <p:sp>
        <p:nvSpPr>
          <p:cNvPr id="2" name="Titel 1"/>
          <p:cNvSpPr>
            <a:spLocks noGrp="1"/>
          </p:cNvSpPr>
          <p:nvPr>
            <p:ph type="title"/>
          </p:nvPr>
        </p:nvSpPr>
        <p:spPr/>
        <p:txBody>
          <a:bodyPr/>
          <a:lstStyle/>
          <a:p>
            <a:r>
              <a:rPr lang="de-DE" b="1" dirty="0"/>
              <a:t>Anbetung</a:t>
            </a:r>
          </a:p>
        </p:txBody>
      </p:sp>
      <p:sp>
        <p:nvSpPr>
          <p:cNvPr id="3" name="Inhaltsplatzhalter 2"/>
          <p:cNvSpPr>
            <a:spLocks noGrp="1"/>
          </p:cNvSpPr>
          <p:nvPr>
            <p:ph idx="1"/>
          </p:nvPr>
        </p:nvSpPr>
        <p:spPr/>
        <p:txBody>
          <a:bodyPr/>
          <a:lstStyle/>
          <a:p>
            <a:r>
              <a:rPr lang="de-DE" dirty="0"/>
              <a:t>Psalm 95, 1-7</a:t>
            </a:r>
          </a:p>
        </p:txBody>
      </p:sp>
      <p:grpSp>
        <p:nvGrpSpPr>
          <p:cNvPr id="4" name="Gruppieren 3"/>
          <p:cNvGrpSpPr>
            <a:grpSpLocks noChangeAspect="1"/>
          </p:cNvGrpSpPr>
          <p:nvPr/>
        </p:nvGrpSpPr>
        <p:grpSpPr>
          <a:xfrm rot="18939216">
            <a:off x="2398478" y="525467"/>
            <a:ext cx="10895330" cy="11302998"/>
            <a:chOff x="0" y="-198976"/>
            <a:chExt cx="4540573" cy="4712106"/>
          </a:xfrm>
        </p:grpSpPr>
        <p:sp>
          <p:nvSpPr>
            <p:cNvPr id="5" name="Ellipse 4"/>
            <p:cNvSpPr/>
            <p:nvPr/>
          </p:nvSpPr>
          <p:spPr>
            <a:xfrm>
              <a:off x="0" y="65188"/>
              <a:ext cx="4320000" cy="4320000"/>
            </a:xfrm>
            <a:prstGeom prst="ellipse">
              <a:avLst/>
            </a:prstGeom>
            <a:solidFill>
              <a:schemeClr val="bg1"/>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sz="4000"/>
            </a:p>
          </p:txBody>
        </p:sp>
        <p:cxnSp>
          <p:nvCxnSpPr>
            <p:cNvPr id="6" name="Gerader Verbinder 5"/>
            <p:cNvCxnSpPr/>
            <p:nvPr/>
          </p:nvCxnSpPr>
          <p:spPr>
            <a:xfrm>
              <a:off x="2160000" y="65188"/>
              <a:ext cx="0" cy="4320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Gerader Verbinder 6"/>
            <p:cNvCxnSpPr/>
            <p:nvPr/>
          </p:nvCxnSpPr>
          <p:spPr>
            <a:xfrm>
              <a:off x="0" y="2225188"/>
              <a:ext cx="4320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8" name="Textfeld 9"/>
            <p:cNvSpPr txBox="1"/>
            <p:nvPr/>
          </p:nvSpPr>
          <p:spPr>
            <a:xfrm rot="18847731">
              <a:off x="-361246" y="734460"/>
              <a:ext cx="2259468" cy="392596"/>
            </a:xfrm>
            <a:prstGeom prst="rect">
              <a:avLst/>
            </a:prstGeom>
            <a:noFill/>
          </p:spPr>
          <p:txBody>
            <a:bodyPr wrap="square" rtlCol="0">
              <a:spAutoFit/>
            </a:bodyPr>
            <a:lstStyle/>
            <a:p>
              <a:pPr algn="ctr">
                <a:lnSpc>
                  <a:spcPct val="107000"/>
                </a:lnSpc>
                <a:spcAft>
                  <a:spcPts val="0"/>
                </a:spcAft>
              </a:pPr>
              <a:r>
                <a:rPr lang="de-DE" sz="5400" b="1" kern="12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Dankbarkeit</a:t>
              </a:r>
              <a:endParaRPr lang="de-DE" sz="24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9" name="Textfeld 12"/>
            <p:cNvSpPr txBox="1"/>
            <p:nvPr/>
          </p:nvSpPr>
          <p:spPr>
            <a:xfrm rot="2669038">
              <a:off x="2532723" y="743220"/>
              <a:ext cx="2007850" cy="392732"/>
            </a:xfrm>
            <a:prstGeom prst="rect">
              <a:avLst/>
            </a:prstGeom>
            <a:noFill/>
          </p:spPr>
          <p:txBody>
            <a:bodyPr wrap="square" rtlCol="0">
              <a:spAutoFit/>
            </a:bodyPr>
            <a:lstStyle/>
            <a:p>
              <a:pPr algn="ctr">
                <a:lnSpc>
                  <a:spcPct val="107000"/>
                </a:lnSpc>
                <a:spcAft>
                  <a:spcPts val="0"/>
                </a:spcAft>
              </a:pPr>
              <a:r>
                <a:rPr lang="de-DE" sz="5400" b="1" kern="12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Anbetung</a:t>
              </a:r>
              <a:endParaRPr lang="de-DE" sz="24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 name="Textfeld 13"/>
            <p:cNvSpPr txBox="1"/>
            <p:nvPr/>
          </p:nvSpPr>
          <p:spPr>
            <a:xfrm rot="8062099">
              <a:off x="3019512" y="3477138"/>
              <a:ext cx="1098499" cy="392596"/>
            </a:xfrm>
            <a:prstGeom prst="rect">
              <a:avLst/>
            </a:prstGeom>
            <a:noFill/>
          </p:spPr>
          <p:txBody>
            <a:bodyPr wrap="square" rtlCol="0">
              <a:spAutoFit/>
            </a:bodyPr>
            <a:lstStyle/>
            <a:p>
              <a:pPr algn="ctr">
                <a:lnSpc>
                  <a:spcPct val="107000"/>
                </a:lnSpc>
                <a:spcAft>
                  <a:spcPts val="0"/>
                </a:spcAft>
              </a:pPr>
              <a:r>
                <a:rPr lang="de-DE" sz="5400" b="1" kern="12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Klage</a:t>
              </a:r>
              <a:endParaRPr lang="de-DE" sz="24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1" name="Textfeld 14"/>
            <p:cNvSpPr txBox="1"/>
            <p:nvPr/>
          </p:nvSpPr>
          <p:spPr>
            <a:xfrm rot="13504218">
              <a:off x="-185594" y="3396210"/>
              <a:ext cx="1841244" cy="392596"/>
            </a:xfrm>
            <a:prstGeom prst="rect">
              <a:avLst/>
            </a:prstGeom>
            <a:noFill/>
          </p:spPr>
          <p:txBody>
            <a:bodyPr wrap="square" rtlCol="0">
              <a:spAutoFit/>
            </a:bodyPr>
            <a:lstStyle/>
            <a:p>
              <a:pPr algn="ctr">
                <a:lnSpc>
                  <a:spcPct val="107000"/>
                </a:lnSpc>
                <a:spcAft>
                  <a:spcPts val="0"/>
                </a:spcAft>
              </a:pPr>
              <a:r>
                <a:rPr lang="de-DE" sz="5400" b="1" kern="12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Fürbitte</a:t>
              </a:r>
              <a:endParaRPr lang="de-DE" sz="2400">
                <a:effectLst/>
                <a:latin typeface="Calibri" panose="020F0502020204030204" pitchFamily="34" charset="0"/>
                <a:ea typeface="Calibri" panose="020F0502020204030204" pitchFamily="34" charset="0"/>
                <a:cs typeface="Times New Roman" panose="02020603050405020304" pitchFamily="18" charset="0"/>
              </a:endParaRPr>
            </a:p>
          </p:txBody>
        </p:sp>
      </p:grpSp>
      <p:pic>
        <p:nvPicPr>
          <p:cNvPr id="13" name="Grafik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3399" y="4529138"/>
            <a:ext cx="2124075" cy="2124075"/>
          </a:xfrm>
          <a:prstGeom prst="rect">
            <a:avLst/>
          </a:prstGeom>
        </p:spPr>
      </p:pic>
    </p:spTree>
    <p:extLst>
      <p:ext uri="{BB962C8B-B14F-4D97-AF65-F5344CB8AC3E}">
        <p14:creationId xmlns:p14="http://schemas.microsoft.com/office/powerpoint/2010/main" val="3731397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Grafik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46091" y="1291140"/>
            <a:ext cx="8432994" cy="5621996"/>
          </a:xfrm>
          <a:prstGeom prst="rect">
            <a:avLst/>
          </a:prstGeom>
        </p:spPr>
      </p:pic>
      <p:sp>
        <p:nvSpPr>
          <p:cNvPr id="2" name="Titel 1"/>
          <p:cNvSpPr>
            <a:spLocks noGrp="1"/>
          </p:cNvSpPr>
          <p:nvPr>
            <p:ph type="title"/>
          </p:nvPr>
        </p:nvSpPr>
        <p:spPr/>
        <p:txBody>
          <a:bodyPr/>
          <a:lstStyle/>
          <a:p>
            <a:r>
              <a:rPr lang="de-DE" b="1" dirty="0"/>
              <a:t>Klage</a:t>
            </a:r>
          </a:p>
        </p:txBody>
      </p:sp>
      <p:sp>
        <p:nvSpPr>
          <p:cNvPr id="3" name="Inhaltsplatzhalter 2"/>
          <p:cNvSpPr>
            <a:spLocks noGrp="1"/>
          </p:cNvSpPr>
          <p:nvPr>
            <p:ph idx="1"/>
          </p:nvPr>
        </p:nvSpPr>
        <p:spPr/>
        <p:txBody>
          <a:bodyPr/>
          <a:lstStyle/>
          <a:p>
            <a:r>
              <a:rPr lang="de-DE" dirty="0"/>
              <a:t>Psalm 13, 11 - 5</a:t>
            </a:r>
          </a:p>
        </p:txBody>
      </p:sp>
      <p:pic>
        <p:nvPicPr>
          <p:cNvPr id="13" name="Grafik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3399" y="4529138"/>
            <a:ext cx="2124075" cy="2124075"/>
          </a:xfrm>
          <a:prstGeom prst="rect">
            <a:avLst/>
          </a:prstGeom>
        </p:spPr>
      </p:pic>
    </p:spTree>
    <p:extLst>
      <p:ext uri="{BB962C8B-B14F-4D97-AF65-F5344CB8AC3E}">
        <p14:creationId xmlns:p14="http://schemas.microsoft.com/office/powerpoint/2010/main" val="39263705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124691" y="135082"/>
            <a:ext cx="11928764" cy="6041881"/>
          </a:xfrm>
        </p:spPr>
        <p:txBody>
          <a:bodyPr/>
          <a:lstStyle/>
          <a:p>
            <a:pPr marL="0" indent="0">
              <a:buNone/>
            </a:pPr>
            <a:r>
              <a:rPr lang="de-DE" dirty="0"/>
              <a:t>Herr, ich komme zu dir, und ich steh vor dir, so wie ich bin. </a:t>
            </a:r>
            <a:br>
              <a:rPr lang="de-DE" dirty="0"/>
            </a:br>
            <a:r>
              <a:rPr lang="de-DE" dirty="0"/>
              <a:t>Alles was mich bewegt, lege ich vor dich hin. </a:t>
            </a:r>
            <a:br>
              <a:rPr lang="de-DE" dirty="0"/>
            </a:br>
            <a:r>
              <a:rPr lang="de-DE" dirty="0"/>
              <a:t>Herr, ich komme zu dir, und ich schütte mein Herz bei dir aus. </a:t>
            </a:r>
            <a:br>
              <a:rPr lang="de-DE" dirty="0"/>
            </a:br>
            <a:r>
              <a:rPr lang="de-DE" dirty="0"/>
              <a:t>Was mich hindert, ganz bei mir zu sein, räume aus!</a:t>
            </a:r>
          </a:p>
          <a:p>
            <a:pPr marL="0" indent="0">
              <a:buNone/>
            </a:pPr>
            <a:r>
              <a:rPr lang="de-DE" dirty="0"/>
              <a:t>Meine Sorgen sind dir nicht verborgen, du wirst sorgen für mich. </a:t>
            </a:r>
            <a:br>
              <a:rPr lang="de-DE" dirty="0"/>
            </a:br>
            <a:r>
              <a:rPr lang="de-DE" dirty="0"/>
              <a:t>Voll Vertrauen will ich auf dich schauen. Herr, ich baue auf dich! </a:t>
            </a:r>
          </a:p>
          <a:p>
            <a:pPr marL="0" indent="0">
              <a:buNone/>
            </a:pPr>
            <a:r>
              <a:rPr lang="de-DE" dirty="0"/>
              <a:t>Gib mir ein neuer, ungeteiltes Herz. Lege ein neues Lied in meinen Mund. </a:t>
            </a:r>
            <a:br>
              <a:rPr lang="de-DE" dirty="0"/>
            </a:br>
            <a:r>
              <a:rPr lang="de-DE" dirty="0"/>
              <a:t>Fülle mich neu mit deinem Geist, denn du bewirkst dein Lob in mir.</a:t>
            </a:r>
          </a:p>
          <a:p>
            <a:r>
              <a:rPr lang="de-DE" dirty="0"/>
              <a:t>CPA 51 / GHS 353</a:t>
            </a:r>
          </a:p>
        </p:txBody>
      </p:sp>
      <p:pic>
        <p:nvPicPr>
          <p:cNvPr id="4" name="Grafi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33774" y="3702248"/>
            <a:ext cx="5610225" cy="3155752"/>
          </a:xfrm>
          <a:prstGeom prst="rect">
            <a:avLst/>
          </a:prstGeom>
        </p:spPr>
      </p:pic>
      <p:pic>
        <p:nvPicPr>
          <p:cNvPr id="5" name="Grafik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4349" y="4298156"/>
            <a:ext cx="2219325" cy="2219325"/>
          </a:xfrm>
          <a:prstGeom prst="rect">
            <a:avLst/>
          </a:prstGeom>
        </p:spPr>
      </p:pic>
    </p:spTree>
    <p:extLst>
      <p:ext uri="{BB962C8B-B14F-4D97-AF65-F5344CB8AC3E}">
        <p14:creationId xmlns:p14="http://schemas.microsoft.com/office/powerpoint/2010/main" val="231216917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1101</Words>
  <Application>Microsoft Office PowerPoint</Application>
  <PresentationFormat>Breitbild</PresentationFormat>
  <Paragraphs>103</Paragraphs>
  <Slides>27</Slides>
  <Notes>0</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27</vt:i4>
      </vt:variant>
    </vt:vector>
  </HeadingPairs>
  <TitlesOfParts>
    <vt:vector size="32" baseType="lpstr">
      <vt:lpstr>Arial</vt:lpstr>
      <vt:lpstr>Calibri</vt:lpstr>
      <vt:lpstr>Calibri Light</vt:lpstr>
      <vt:lpstr>Times New Roman</vt:lpstr>
      <vt:lpstr>Office</vt:lpstr>
      <vt:lpstr>CPA-Gottesdienst 17.10.2020</vt:lpstr>
      <vt:lpstr>PowerPoint-Präsentation</vt:lpstr>
      <vt:lpstr>Wenn ich vor Gott stehe</vt:lpstr>
      <vt:lpstr>Wenn ich vor Gott stehe</vt:lpstr>
      <vt:lpstr>Anbetung</vt:lpstr>
      <vt:lpstr>PowerPoint-Präsentation</vt:lpstr>
      <vt:lpstr>Anbetung</vt:lpstr>
      <vt:lpstr>Klage</vt:lpstr>
      <vt:lpstr>PowerPoint-Präsentation</vt:lpstr>
      <vt:lpstr>Wenn ich vor Gott stehe Dankbarkeit und Klage</vt:lpstr>
      <vt:lpstr>Klage</vt:lpstr>
      <vt:lpstr>Dankbarkeit</vt:lpstr>
      <vt:lpstr>PowerPoint-Präsentation</vt:lpstr>
      <vt:lpstr>Dankbarkeit</vt:lpstr>
      <vt:lpstr>Fürbitte</vt:lpstr>
      <vt:lpstr>PowerPoint-Präsentation</vt:lpstr>
      <vt:lpstr>PowerPoint-Präsentation</vt:lpstr>
      <vt:lpstr>Fürbitte</vt:lpstr>
      <vt:lpstr>Lebendige Gemeinde</vt:lpstr>
      <vt:lpstr>Lebendige Gemeinde</vt:lpstr>
      <vt:lpstr>Lebendige Gemeinde</vt:lpstr>
      <vt:lpstr>Lebendige Gemeinde</vt:lpstr>
      <vt:lpstr>Lebendige Gemeinde</vt:lpstr>
      <vt:lpstr>PowerPoint-Präsentation</vt:lpstr>
      <vt:lpstr>Wenn ich persönlich vor Gott stehe Stilles Gebet und Abschlussgebet</vt:lpstr>
      <vt:lpstr>PowerPoint-Präsentation</vt:lpstr>
      <vt:lpstr>Wenn ich vor Gott stehe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CPA-Gottesdienst 17.10.2020</dc:title>
  <dc:creator>David Buro</dc:creator>
  <cp:lastModifiedBy>Buro Davide (AE/EIT4)</cp:lastModifiedBy>
  <cp:revision>27</cp:revision>
  <dcterms:created xsi:type="dcterms:W3CDTF">2020-10-15T22:47:09Z</dcterms:created>
  <dcterms:modified xsi:type="dcterms:W3CDTF">2020-11-09T16:22:06Z</dcterms:modified>
</cp:coreProperties>
</file>